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package/2006/relationships/metadata/thumbnail" Target="docProps/thumbnail.jpeg" Id="rId2" /><Relationship Type="http://schemas.openxmlformats.org/officeDocument/2006/relationships/officeDocument" Target="ppt/presentation.xml" Id="rId1" /><Relationship Type="http://schemas.openxmlformats.org/officeDocument/2006/relationships/extended-properties" Target="docProps/app.xml" Id="rId4" /><Relationship Type="http://schemas.openxmlformats.org/officeDocument/2006/relationships/custom-properties" Target="/docProps/custom.xml" Id="R01141e13386249d7"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9"/>
  </p:notesMasterIdLst>
  <p:handoutMasterIdLst>
    <p:handoutMasterId r:id="rId10"/>
  </p:handoutMasterIdLst>
  <p:sldIdLst>
    <p:sldId id="365" r:id="rId2"/>
    <p:sldId id="379" r:id="rId3"/>
    <p:sldId id="375" r:id="rId4"/>
    <p:sldId id="376" r:id="rId5"/>
    <p:sldId id="382" r:id="rId6"/>
    <p:sldId id="389" r:id="rId7"/>
    <p:sldId id="38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791">
          <p15:clr>
            <a:srgbClr val="A4A3A4"/>
          </p15:clr>
        </p15:guide>
        <p15:guide id="3" orient="horz" pos="3870">
          <p15:clr>
            <a:srgbClr val="A4A3A4"/>
          </p15:clr>
        </p15:guide>
        <p15:guide id="4" orient="horz" pos="1069">
          <p15:clr>
            <a:srgbClr val="A4A3A4"/>
          </p15:clr>
        </p15:guide>
        <p15:guide id="5" orient="horz" pos="1955">
          <p15:clr>
            <a:srgbClr val="A4A3A4"/>
          </p15:clr>
        </p15:guide>
        <p15:guide id="6" orient="horz" pos="357">
          <p15:clr>
            <a:srgbClr val="A4A3A4"/>
          </p15:clr>
        </p15:guide>
        <p15:guide id="7" pos="5550">
          <p15:clr>
            <a:srgbClr val="A4A3A4"/>
          </p15:clr>
        </p15:guide>
        <p15:guide id="8" pos="3078">
          <p15:clr>
            <a:srgbClr val="A4A3A4"/>
          </p15:clr>
        </p15:guide>
        <p15:guide id="9" pos="2533">
          <p15:clr>
            <a:srgbClr val="A4A3A4"/>
          </p15:clr>
        </p15:guide>
        <p15:guide id="10" pos="364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0F0"/>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49" autoAdjust="0"/>
    <p:restoredTop sz="93371" autoAdjust="0"/>
  </p:normalViewPr>
  <p:slideViewPr>
    <p:cSldViewPr snapToGrid="0">
      <p:cViewPr varScale="1">
        <p:scale>
          <a:sx n="59" d="100"/>
          <a:sy n="59" d="100"/>
        </p:scale>
        <p:origin x="1408" y="52"/>
      </p:cViewPr>
      <p:guideLst>
        <p:guide orient="horz" pos="2160"/>
        <p:guide orient="horz" pos="791"/>
        <p:guide orient="horz" pos="3870"/>
        <p:guide orient="horz" pos="1069"/>
        <p:guide orient="horz" pos="1955"/>
        <p:guide orient="horz" pos="357"/>
        <p:guide pos="5550"/>
        <p:guide pos="3078"/>
        <p:guide pos="2533"/>
        <p:guide pos="3643"/>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4"/>
    </p:cViewPr>
  </p:sorterViewPr>
  <p:notesViewPr>
    <p:cSldViewPr snapToGrid="0">
      <p:cViewPr varScale="1">
        <p:scale>
          <a:sx n="85" d="100"/>
          <a:sy n="85" d="100"/>
        </p:scale>
        <p:origin x="-3834" y="-96"/>
      </p:cViewPr>
      <p:guideLst>
        <p:guide orient="horz" pos="2880"/>
        <p:guide pos="2160"/>
      </p:guideLst>
    </p:cSldViewPr>
  </p:notes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theme" Target="theme/theme1.xml" Id="rId13" /><Relationship Type="http://schemas.openxmlformats.org/officeDocument/2006/relationships/slide" Target="slides/slide2.xml" Id="rId3" /><Relationship Type="http://schemas.openxmlformats.org/officeDocument/2006/relationships/slide" Target="slides/slide6.xml" Id="rId7" /><Relationship Type="http://schemas.openxmlformats.org/officeDocument/2006/relationships/viewProps" Target="viewProps.xml" Id="rId12" /><Relationship Type="http://schemas.openxmlformats.org/officeDocument/2006/relationships/slide" Target="slides/slide1.xml" Id="rId2"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presProps" Target="presProps.xml" Id="rId11" /><Relationship Type="http://schemas.openxmlformats.org/officeDocument/2006/relationships/slide" Target="slides/slide4.xml" Id="rId5" /><Relationship Type="http://schemas.openxmlformats.org/officeDocument/2006/relationships/handoutMaster" Target="handoutMasters/handoutMaster1.xml" Id="rId10" /><Relationship Type="http://schemas.openxmlformats.org/officeDocument/2006/relationships/slide" Target="slides/slide3.xml" Id="rId4" /><Relationship Type="http://schemas.openxmlformats.org/officeDocument/2006/relationships/notesMaster" Target="notesMasters/notesMaster1.xml" Id="rId9" /><Relationship Type="http://schemas.openxmlformats.org/officeDocument/2006/relationships/tableStyles" Target="tableStyles.xml" Id="rId14" /><Relationship Type="http://schemas.openxmlformats.org/officeDocument/2006/relationships/customXml" Target="/customXml/item.xml" Id="R5aecb21c53884e82"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0E4229BE-3042-445E-A20F-5C7D3641F6A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Tijdelijke aanduiding voor datum 2">
            <a:extLst>
              <a:ext uri="{FF2B5EF4-FFF2-40B4-BE49-F238E27FC236}">
                <a16:creationId xmlns:a16="http://schemas.microsoft.com/office/drawing/2014/main" id="{8E4FDFC6-9B57-4F21-A98F-E2EB361EAA5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C94FE1C-325C-4DC8-BBC1-0282F71A5968}" type="datetimeFigureOut">
              <a:rPr lang="en-GB" smtClean="0"/>
              <a:t>18/12/2025</a:t>
            </a:fld>
            <a:endParaRPr lang="en-GB"/>
          </a:p>
        </p:txBody>
      </p:sp>
      <p:sp>
        <p:nvSpPr>
          <p:cNvPr id="4" name="Tijdelijke aanduiding voor voettekst 3">
            <a:extLst>
              <a:ext uri="{FF2B5EF4-FFF2-40B4-BE49-F238E27FC236}">
                <a16:creationId xmlns:a16="http://schemas.microsoft.com/office/drawing/2014/main" id="{5A57F86A-4E50-47AC-8466-D6EC7B6B873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Tijdelijke aanduiding voor dianummer 4">
            <a:extLst>
              <a:ext uri="{FF2B5EF4-FFF2-40B4-BE49-F238E27FC236}">
                <a16:creationId xmlns:a16="http://schemas.microsoft.com/office/drawing/2014/main" id="{0A0FE093-C2FD-4CBB-9E23-E2A31EC0B3B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691801E-884E-4CFF-9FDA-DB575CD03544}" type="slidenum">
              <a:rPr lang="en-GB" smtClean="0"/>
              <a:t>‹#›</a:t>
            </a:fld>
            <a:endParaRPr lang="en-GB"/>
          </a:p>
        </p:txBody>
      </p:sp>
    </p:spTree>
    <p:extLst>
      <p:ext uri="{BB962C8B-B14F-4D97-AF65-F5344CB8AC3E}">
        <p14:creationId xmlns:p14="http://schemas.microsoft.com/office/powerpoint/2010/main" val="4234362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8AF676-6C75-4EB8-89B0-06311F1A4E75}" type="datetimeFigureOut">
              <a:rPr lang="en-GB" smtClean="0"/>
              <a:t>18/12/2025</a:t>
            </a:fld>
            <a:endParaRPr lang="en-GB"/>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AA84D8-D690-4E28-AF9C-7EC52C5D5E1A}" type="slidenum">
              <a:rPr lang="en-GB" smtClean="0"/>
              <a:t>‹#›</a:t>
            </a:fld>
            <a:endParaRPr lang="en-GB"/>
          </a:p>
        </p:txBody>
      </p:sp>
    </p:spTree>
    <p:extLst>
      <p:ext uri="{BB962C8B-B14F-4D97-AF65-F5344CB8AC3E}">
        <p14:creationId xmlns:p14="http://schemas.microsoft.com/office/powerpoint/2010/main" val="3976923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a_Title slide">
    <p:spTree>
      <p:nvGrpSpPr>
        <p:cNvPr id="1" name=""/>
        <p:cNvGrpSpPr/>
        <p:nvPr/>
      </p:nvGrpSpPr>
      <p:grpSpPr>
        <a:xfrm>
          <a:off x="0" y="0"/>
          <a:ext cx="0" cy="0"/>
          <a:chOff x="0" y="0"/>
          <a:chExt cx="0" cy="0"/>
        </a:xfrm>
      </p:grpSpPr>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7" name="Afbeelding 22">
            <a:extLst>
              <a:ext uri="{FF2B5EF4-FFF2-40B4-BE49-F238E27FC236}">
                <a16:creationId xmlns:a16="http://schemas.microsoft.com/office/drawing/2014/main" id="{E63E3581-10E1-4073-944D-F8E146E171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330" y="546281"/>
            <a:ext cx="3919535" cy="1394901"/>
          </a:xfrm>
          <a:prstGeom prst="rect">
            <a:avLst/>
          </a:prstGeom>
          <a:noFill/>
          <a:ln>
            <a:noFill/>
          </a:ln>
        </p:spPr>
      </p:pic>
      <p:sp>
        <p:nvSpPr>
          <p:cNvPr id="9" name="Titel 1">
            <a:extLst>
              <a:ext uri="{FF2B5EF4-FFF2-40B4-BE49-F238E27FC236}">
                <a16:creationId xmlns:a16="http://schemas.microsoft.com/office/drawing/2014/main" id="{A199696C-1A0F-4C0D-85B6-89CC710B7380}"/>
              </a:ext>
            </a:extLst>
          </p:cNvPr>
          <p:cNvSpPr>
            <a:spLocks noGrp="1"/>
          </p:cNvSpPr>
          <p:nvPr>
            <p:ph type="ctrTitle" hasCustomPrompt="1"/>
          </p:nvPr>
        </p:nvSpPr>
        <p:spPr>
          <a:xfrm>
            <a:off x="704983" y="3991479"/>
            <a:ext cx="7632772" cy="1167973"/>
          </a:xfrm>
          <a:prstGeom prst="rect">
            <a:avLst/>
          </a:prstGeom>
        </p:spPr>
        <p:txBody>
          <a:bodyPr anchor="t">
            <a:noAutofit/>
          </a:bodyPr>
          <a:lstStyle>
            <a:lvl1pPr algn="l">
              <a:lnSpc>
                <a:spcPts val="45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EDIT TITLE</a:t>
            </a:r>
            <a:endParaRPr lang="en-GB" dirty="0"/>
          </a:p>
        </p:txBody>
      </p:sp>
      <p:sp>
        <p:nvSpPr>
          <p:cNvPr id="12" name="Ondertitel 2">
            <a:extLst>
              <a:ext uri="{FF2B5EF4-FFF2-40B4-BE49-F238E27FC236}">
                <a16:creationId xmlns:a16="http://schemas.microsoft.com/office/drawing/2014/main" id="{7D927364-844D-4A85-B6EB-FBFEED2E4891}"/>
              </a:ext>
            </a:extLst>
          </p:cNvPr>
          <p:cNvSpPr>
            <a:spLocks noGrp="1"/>
          </p:cNvSpPr>
          <p:nvPr>
            <p:ph type="subTitle" idx="1" hasCustomPrompt="1"/>
          </p:nvPr>
        </p:nvSpPr>
        <p:spPr>
          <a:xfrm>
            <a:off x="713346" y="5228105"/>
            <a:ext cx="4172979" cy="351565"/>
          </a:xfrm>
          <a:prstGeom prst="rect">
            <a:avLst/>
          </a:prstGeom>
        </p:spPr>
        <p:txBody>
          <a:bodyPr>
            <a:noAutofit/>
          </a:bodyPr>
          <a:lstStyle>
            <a:lvl1pPr marL="0" indent="0" algn="l">
              <a:buNone/>
              <a:defRPr sz="2000" spc="50" baseline="0">
                <a:solidFill>
                  <a:schemeClr val="tx2"/>
                </a:solidFill>
                <a:latin typeface="+mn-lt"/>
                <a:ea typeface="Aero Light" pitchFamily="50" charset="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Click to edit subtitle </a:t>
            </a:r>
            <a:endParaRPr lang="en-GB" dirty="0"/>
          </a:p>
        </p:txBody>
      </p:sp>
      <p:sp>
        <p:nvSpPr>
          <p:cNvPr id="13" name="Tijdelijke aanduiding voor tekst 9">
            <a:extLst>
              <a:ext uri="{FF2B5EF4-FFF2-40B4-BE49-F238E27FC236}">
                <a16:creationId xmlns:a16="http://schemas.microsoft.com/office/drawing/2014/main" id="{BFA6C715-12C9-4F92-B6DE-60323A6EC88F}"/>
              </a:ext>
            </a:extLst>
          </p:cNvPr>
          <p:cNvSpPr>
            <a:spLocks noGrp="1"/>
          </p:cNvSpPr>
          <p:nvPr>
            <p:ph type="body" sz="quarter" idx="11" hasCustomPrompt="1"/>
          </p:nvPr>
        </p:nvSpPr>
        <p:spPr>
          <a:xfrm>
            <a:off x="704983" y="5788551"/>
            <a:ext cx="5823635" cy="681075"/>
          </a:xfrm>
          <a:prstGeom prst="rect">
            <a:avLst/>
          </a:prstGeom>
        </p:spPr>
        <p:txBody>
          <a:bodyPr>
            <a:noAutofit/>
          </a:bodyPr>
          <a:lstStyle>
            <a:lvl1pPr marL="0" indent="0">
              <a:buNone/>
              <a:defRPr sz="2000" spc="50" baseline="0">
                <a:solidFill>
                  <a:schemeClr val="tx2"/>
                </a:solidFill>
                <a:latin typeface="+mj-lt"/>
                <a:ea typeface="Aero Light" pitchFamily="50" charset="2"/>
              </a:defRPr>
            </a:lvl1pPr>
          </a:lstStyle>
          <a:p>
            <a:pPr lvl="0"/>
            <a:r>
              <a:rPr lang="nl-NL" dirty="0"/>
              <a:t>Click to add presenter’s name and job title</a:t>
            </a:r>
          </a:p>
        </p:txBody>
      </p:sp>
      <p:sp>
        <p:nvSpPr>
          <p:cNvPr id="3" name="Picture Placeholder 2"/>
          <p:cNvSpPr>
            <a:spLocks noGrp="1"/>
          </p:cNvSpPr>
          <p:nvPr>
            <p:ph type="pic" sz="quarter" idx="12"/>
          </p:nvPr>
        </p:nvSpPr>
        <p:spPr>
          <a:xfrm>
            <a:off x="4886325" y="566738"/>
            <a:ext cx="3924300" cy="2862262"/>
          </a:xfrm>
          <a:prstGeom prst="rect">
            <a:avLst/>
          </a:prstGeom>
        </p:spPr>
        <p:txBody>
          <a:bodyPr/>
          <a:lstStyle/>
          <a:p>
            <a:endParaRPr lang="en-GB"/>
          </a:p>
        </p:txBody>
      </p:sp>
    </p:spTree>
    <p:extLst>
      <p:ext uri="{BB962C8B-B14F-4D97-AF65-F5344CB8AC3E}">
        <p14:creationId xmlns:p14="http://schemas.microsoft.com/office/powerpoint/2010/main" val="4154857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c_Content slide">
    <p:spTree>
      <p:nvGrpSpPr>
        <p:cNvPr id="1" name=""/>
        <p:cNvGrpSpPr/>
        <p:nvPr/>
      </p:nvGrpSpPr>
      <p:grpSpPr>
        <a:xfrm>
          <a:off x="0" y="0"/>
          <a:ext cx="0" cy="0"/>
          <a:chOff x="0" y="0"/>
          <a:chExt cx="0" cy="0"/>
        </a:xfrm>
      </p:grpSpPr>
      <p:sp>
        <p:nvSpPr>
          <p:cNvPr id="10" name="Titel 1">
            <a:extLst>
              <a:ext uri="{FF2B5EF4-FFF2-40B4-BE49-F238E27FC236}">
                <a16:creationId xmlns:a16="http://schemas.microsoft.com/office/drawing/2014/main" id="{4F078DCB-93EE-4BE7-A995-4A147D8579B4}"/>
              </a:ext>
            </a:extLst>
          </p:cNvPr>
          <p:cNvSpPr>
            <a:spLocks noGrp="1"/>
          </p:cNvSpPr>
          <p:nvPr>
            <p:ph type="title" hasCustomPrompt="1"/>
          </p:nvPr>
        </p:nvSpPr>
        <p:spPr>
          <a:xfrm>
            <a:off x="362904" y="560367"/>
            <a:ext cx="4523421" cy="1136672"/>
          </a:xfrm>
          <a:prstGeom prst="rect">
            <a:avLst/>
          </a:prstGeom>
        </p:spPr>
        <p:txBody>
          <a:bodyPr anchor="t">
            <a:noAutofit/>
          </a:bodyPr>
          <a:lstStyle>
            <a:lvl1pPr algn="l">
              <a:lnSpc>
                <a:spcPts val="36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ADD TITLE</a:t>
            </a:r>
            <a:endParaRPr lang="en-GB" dirty="0"/>
          </a:p>
        </p:txBody>
      </p:sp>
      <p:pic>
        <p:nvPicPr>
          <p:cNvPr id="5" name="Afbeelding 13">
            <a:extLst>
              <a:ext uri="{FF2B5EF4-FFF2-40B4-BE49-F238E27FC236}">
                <a16:creationId xmlns:a16="http://schemas.microsoft.com/office/drawing/2014/main" id="{A6DEE0E1-E6DD-48F9-961A-927DFCE6748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1488" y="6225042"/>
            <a:ext cx="1298114" cy="461977"/>
          </a:xfrm>
          <a:prstGeom prst="rect">
            <a:avLst/>
          </a:prstGeom>
          <a:noFill/>
          <a:ln>
            <a:noFill/>
          </a:ln>
        </p:spPr>
      </p:pic>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Content Placeholder 2"/>
          <p:cNvSpPr>
            <a:spLocks noGrp="1"/>
          </p:cNvSpPr>
          <p:nvPr>
            <p:ph sz="half" idx="1"/>
          </p:nvPr>
        </p:nvSpPr>
        <p:spPr>
          <a:xfrm>
            <a:off x="368712" y="1708353"/>
            <a:ext cx="4038600" cy="442574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Picture Placeholder 2"/>
          <p:cNvSpPr>
            <a:spLocks noGrp="1"/>
          </p:cNvSpPr>
          <p:nvPr>
            <p:ph type="pic" sz="quarter" idx="10"/>
          </p:nvPr>
        </p:nvSpPr>
        <p:spPr>
          <a:xfrm>
            <a:off x="4886325" y="547689"/>
            <a:ext cx="3924300" cy="2881312"/>
          </a:xfrm>
          <a:prstGeom prst="rect">
            <a:avLst/>
          </a:prstGeom>
        </p:spPr>
        <p:txBody>
          <a:bodyPr/>
          <a:lstStyle/>
          <a:p>
            <a:endParaRPr lang="en-GB" dirty="0"/>
          </a:p>
        </p:txBody>
      </p:sp>
      <p:sp>
        <p:nvSpPr>
          <p:cNvPr id="12" name="Picture Placeholder 2"/>
          <p:cNvSpPr>
            <a:spLocks noGrp="1"/>
          </p:cNvSpPr>
          <p:nvPr>
            <p:ph type="pic" sz="quarter" idx="11"/>
          </p:nvPr>
        </p:nvSpPr>
        <p:spPr>
          <a:xfrm>
            <a:off x="4886325" y="3425979"/>
            <a:ext cx="3924300" cy="2708121"/>
          </a:xfrm>
          <a:prstGeom prst="rect">
            <a:avLst/>
          </a:prstGeom>
        </p:spPr>
        <p:txBody>
          <a:bodyPr/>
          <a:lstStyle/>
          <a:p>
            <a:endParaRPr lang="en-GB"/>
          </a:p>
        </p:txBody>
      </p:sp>
    </p:spTree>
    <p:extLst>
      <p:ext uri="{BB962C8B-B14F-4D97-AF65-F5344CB8AC3E}">
        <p14:creationId xmlns:p14="http://schemas.microsoft.com/office/powerpoint/2010/main" val="1074094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a_Content slide">
    <p:spTree>
      <p:nvGrpSpPr>
        <p:cNvPr id="1" name=""/>
        <p:cNvGrpSpPr/>
        <p:nvPr/>
      </p:nvGrpSpPr>
      <p:grpSpPr>
        <a:xfrm>
          <a:off x="0" y="0"/>
          <a:ext cx="0" cy="0"/>
          <a:chOff x="0" y="0"/>
          <a:chExt cx="0" cy="0"/>
        </a:xfrm>
      </p:grpSpPr>
      <p:sp>
        <p:nvSpPr>
          <p:cNvPr id="9" name="Rechthoek 17">
            <a:extLst>
              <a:ext uri="{FF2B5EF4-FFF2-40B4-BE49-F238E27FC236}">
                <a16:creationId xmlns:a16="http://schemas.microsoft.com/office/drawing/2014/main" id="{552F9B91-4010-4562-9359-EED6891B29B8}"/>
              </a:ext>
            </a:extLst>
          </p:cNvPr>
          <p:cNvSpPr/>
          <p:nvPr userDrawn="1"/>
        </p:nvSpPr>
        <p:spPr>
          <a:xfrm>
            <a:off x="4454013" y="3415144"/>
            <a:ext cx="4689987"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2" name="Rechthoek 15">
            <a:extLst>
              <a:ext uri="{FF2B5EF4-FFF2-40B4-BE49-F238E27FC236}">
                <a16:creationId xmlns:a16="http://schemas.microsoft.com/office/drawing/2014/main" id="{1D820570-21E1-43AC-BE0D-02ADF7C4CF21}"/>
              </a:ext>
            </a:extLst>
          </p:cNvPr>
          <p:cNvSpPr/>
          <p:nvPr userDrawn="1"/>
        </p:nvSpPr>
        <p:spPr>
          <a:xfrm>
            <a:off x="6145162" y="0"/>
            <a:ext cx="3002342"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itel 1">
            <a:extLst>
              <a:ext uri="{FF2B5EF4-FFF2-40B4-BE49-F238E27FC236}">
                <a16:creationId xmlns:a16="http://schemas.microsoft.com/office/drawing/2014/main" id="{4F078DCB-93EE-4BE7-A995-4A147D8579B4}"/>
              </a:ext>
            </a:extLst>
          </p:cNvPr>
          <p:cNvSpPr>
            <a:spLocks noGrp="1"/>
          </p:cNvSpPr>
          <p:nvPr>
            <p:ph type="title" hasCustomPrompt="1"/>
          </p:nvPr>
        </p:nvSpPr>
        <p:spPr>
          <a:xfrm>
            <a:off x="362904" y="560367"/>
            <a:ext cx="8447720" cy="1136672"/>
          </a:xfrm>
          <a:prstGeom prst="rect">
            <a:avLst/>
          </a:prstGeom>
        </p:spPr>
        <p:txBody>
          <a:bodyPr anchor="t">
            <a:noAutofit/>
          </a:bodyPr>
          <a:lstStyle>
            <a:lvl1pPr algn="l">
              <a:lnSpc>
                <a:spcPts val="36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ADD TITLE</a:t>
            </a:r>
            <a:endParaRPr lang="en-GB" dirty="0"/>
          </a:p>
        </p:txBody>
      </p:sp>
      <p:pic>
        <p:nvPicPr>
          <p:cNvPr id="5" name="Afbeelding 13">
            <a:extLst>
              <a:ext uri="{FF2B5EF4-FFF2-40B4-BE49-F238E27FC236}">
                <a16:creationId xmlns:a16="http://schemas.microsoft.com/office/drawing/2014/main" id="{A6DEE0E1-E6DD-48F9-961A-927DFCE6748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1488" y="6225042"/>
            <a:ext cx="1298114" cy="461977"/>
          </a:xfrm>
          <a:prstGeom prst="rect">
            <a:avLst/>
          </a:prstGeom>
          <a:noFill/>
          <a:ln>
            <a:noFill/>
          </a:ln>
        </p:spPr>
      </p:pic>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Content Placeholder 2"/>
          <p:cNvSpPr>
            <a:spLocks noGrp="1"/>
          </p:cNvSpPr>
          <p:nvPr>
            <p:ph idx="1"/>
          </p:nvPr>
        </p:nvSpPr>
        <p:spPr>
          <a:xfrm>
            <a:off x="368711" y="1708353"/>
            <a:ext cx="8441913" cy="442574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504682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b_Content slide">
    <p:spTree>
      <p:nvGrpSpPr>
        <p:cNvPr id="1" name=""/>
        <p:cNvGrpSpPr/>
        <p:nvPr/>
      </p:nvGrpSpPr>
      <p:grpSpPr>
        <a:xfrm>
          <a:off x="0" y="0"/>
          <a:ext cx="0" cy="0"/>
          <a:chOff x="0" y="0"/>
          <a:chExt cx="0" cy="0"/>
        </a:xfrm>
      </p:grpSpPr>
      <p:sp>
        <p:nvSpPr>
          <p:cNvPr id="12" name="Rechthoek 17">
            <a:extLst>
              <a:ext uri="{FF2B5EF4-FFF2-40B4-BE49-F238E27FC236}">
                <a16:creationId xmlns:a16="http://schemas.microsoft.com/office/drawing/2014/main" id="{552F9B91-4010-4562-9359-EED6891B29B8}"/>
              </a:ext>
            </a:extLst>
          </p:cNvPr>
          <p:cNvSpPr/>
          <p:nvPr userDrawn="1"/>
        </p:nvSpPr>
        <p:spPr>
          <a:xfrm>
            <a:off x="4454013" y="3415144"/>
            <a:ext cx="4689987"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3" name="Rechthoek 15">
            <a:extLst>
              <a:ext uri="{FF2B5EF4-FFF2-40B4-BE49-F238E27FC236}">
                <a16:creationId xmlns:a16="http://schemas.microsoft.com/office/drawing/2014/main" id="{1D820570-21E1-43AC-BE0D-02ADF7C4CF21}"/>
              </a:ext>
            </a:extLst>
          </p:cNvPr>
          <p:cNvSpPr/>
          <p:nvPr userDrawn="1"/>
        </p:nvSpPr>
        <p:spPr>
          <a:xfrm>
            <a:off x="6145162" y="0"/>
            <a:ext cx="3002342"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itel 1">
            <a:extLst>
              <a:ext uri="{FF2B5EF4-FFF2-40B4-BE49-F238E27FC236}">
                <a16:creationId xmlns:a16="http://schemas.microsoft.com/office/drawing/2014/main" id="{4F078DCB-93EE-4BE7-A995-4A147D8579B4}"/>
              </a:ext>
            </a:extLst>
          </p:cNvPr>
          <p:cNvSpPr>
            <a:spLocks noGrp="1"/>
          </p:cNvSpPr>
          <p:nvPr>
            <p:ph type="title" hasCustomPrompt="1"/>
          </p:nvPr>
        </p:nvSpPr>
        <p:spPr>
          <a:xfrm>
            <a:off x="362904" y="560367"/>
            <a:ext cx="8447720" cy="1136672"/>
          </a:xfrm>
          <a:prstGeom prst="rect">
            <a:avLst/>
          </a:prstGeom>
        </p:spPr>
        <p:txBody>
          <a:bodyPr anchor="t">
            <a:noAutofit/>
          </a:bodyPr>
          <a:lstStyle>
            <a:lvl1pPr algn="l">
              <a:lnSpc>
                <a:spcPts val="36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ADD TITLE</a:t>
            </a:r>
            <a:endParaRPr lang="en-GB" dirty="0"/>
          </a:p>
        </p:txBody>
      </p:sp>
      <p:pic>
        <p:nvPicPr>
          <p:cNvPr id="5" name="Afbeelding 13">
            <a:extLst>
              <a:ext uri="{FF2B5EF4-FFF2-40B4-BE49-F238E27FC236}">
                <a16:creationId xmlns:a16="http://schemas.microsoft.com/office/drawing/2014/main" id="{A6DEE0E1-E6DD-48F9-961A-927DFCE6748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1488" y="6225042"/>
            <a:ext cx="1298114" cy="461977"/>
          </a:xfrm>
          <a:prstGeom prst="rect">
            <a:avLst/>
          </a:prstGeom>
          <a:noFill/>
          <a:ln>
            <a:noFill/>
          </a:ln>
        </p:spPr>
      </p:pic>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Content Placeholder 2"/>
          <p:cNvSpPr>
            <a:spLocks noGrp="1"/>
          </p:cNvSpPr>
          <p:nvPr>
            <p:ph sz="half" idx="1"/>
          </p:nvPr>
        </p:nvSpPr>
        <p:spPr>
          <a:xfrm>
            <a:off x="368712" y="1708353"/>
            <a:ext cx="4038600" cy="442574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3"/>
          <p:cNvSpPr>
            <a:spLocks noGrp="1"/>
          </p:cNvSpPr>
          <p:nvPr>
            <p:ph sz="half" idx="2"/>
          </p:nvPr>
        </p:nvSpPr>
        <p:spPr>
          <a:xfrm>
            <a:off x="4766184" y="1708353"/>
            <a:ext cx="4038600" cy="442574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2237992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c_Content slide">
    <p:spTree>
      <p:nvGrpSpPr>
        <p:cNvPr id="1" name=""/>
        <p:cNvGrpSpPr/>
        <p:nvPr/>
      </p:nvGrpSpPr>
      <p:grpSpPr>
        <a:xfrm>
          <a:off x="0" y="0"/>
          <a:ext cx="0" cy="0"/>
          <a:chOff x="0" y="0"/>
          <a:chExt cx="0" cy="0"/>
        </a:xfrm>
      </p:grpSpPr>
      <p:sp>
        <p:nvSpPr>
          <p:cNvPr id="9" name="Rechthoek 17">
            <a:extLst>
              <a:ext uri="{FF2B5EF4-FFF2-40B4-BE49-F238E27FC236}">
                <a16:creationId xmlns:a16="http://schemas.microsoft.com/office/drawing/2014/main" id="{552F9B91-4010-4562-9359-EED6891B29B8}"/>
              </a:ext>
            </a:extLst>
          </p:cNvPr>
          <p:cNvSpPr/>
          <p:nvPr userDrawn="1"/>
        </p:nvSpPr>
        <p:spPr>
          <a:xfrm>
            <a:off x="4454013" y="3415144"/>
            <a:ext cx="4689987"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3" name="Rechthoek 15">
            <a:extLst>
              <a:ext uri="{FF2B5EF4-FFF2-40B4-BE49-F238E27FC236}">
                <a16:creationId xmlns:a16="http://schemas.microsoft.com/office/drawing/2014/main" id="{1D820570-21E1-43AC-BE0D-02ADF7C4CF21}"/>
              </a:ext>
            </a:extLst>
          </p:cNvPr>
          <p:cNvSpPr/>
          <p:nvPr userDrawn="1"/>
        </p:nvSpPr>
        <p:spPr>
          <a:xfrm>
            <a:off x="6145162" y="0"/>
            <a:ext cx="3002342"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itel 1">
            <a:extLst>
              <a:ext uri="{FF2B5EF4-FFF2-40B4-BE49-F238E27FC236}">
                <a16:creationId xmlns:a16="http://schemas.microsoft.com/office/drawing/2014/main" id="{4F078DCB-93EE-4BE7-A995-4A147D8579B4}"/>
              </a:ext>
            </a:extLst>
          </p:cNvPr>
          <p:cNvSpPr>
            <a:spLocks noGrp="1"/>
          </p:cNvSpPr>
          <p:nvPr>
            <p:ph type="title" hasCustomPrompt="1"/>
          </p:nvPr>
        </p:nvSpPr>
        <p:spPr>
          <a:xfrm>
            <a:off x="362904" y="560367"/>
            <a:ext cx="4523421" cy="1136672"/>
          </a:xfrm>
          <a:prstGeom prst="rect">
            <a:avLst/>
          </a:prstGeom>
        </p:spPr>
        <p:txBody>
          <a:bodyPr anchor="t">
            <a:noAutofit/>
          </a:bodyPr>
          <a:lstStyle>
            <a:lvl1pPr algn="l">
              <a:lnSpc>
                <a:spcPts val="36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ADD TITLE</a:t>
            </a:r>
            <a:endParaRPr lang="en-GB" dirty="0"/>
          </a:p>
        </p:txBody>
      </p:sp>
      <p:pic>
        <p:nvPicPr>
          <p:cNvPr id="5" name="Afbeelding 13">
            <a:extLst>
              <a:ext uri="{FF2B5EF4-FFF2-40B4-BE49-F238E27FC236}">
                <a16:creationId xmlns:a16="http://schemas.microsoft.com/office/drawing/2014/main" id="{A6DEE0E1-E6DD-48F9-961A-927DFCE6748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1488" y="6225042"/>
            <a:ext cx="1298114" cy="461977"/>
          </a:xfrm>
          <a:prstGeom prst="rect">
            <a:avLst/>
          </a:prstGeom>
          <a:noFill/>
          <a:ln>
            <a:noFill/>
          </a:ln>
        </p:spPr>
      </p:pic>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Content Placeholder 2"/>
          <p:cNvSpPr>
            <a:spLocks noGrp="1"/>
          </p:cNvSpPr>
          <p:nvPr>
            <p:ph sz="half" idx="1"/>
          </p:nvPr>
        </p:nvSpPr>
        <p:spPr>
          <a:xfrm>
            <a:off x="368712" y="1708353"/>
            <a:ext cx="4038600" cy="442574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Picture Placeholder 2"/>
          <p:cNvSpPr>
            <a:spLocks noGrp="1"/>
          </p:cNvSpPr>
          <p:nvPr>
            <p:ph type="pic" sz="quarter" idx="10"/>
          </p:nvPr>
        </p:nvSpPr>
        <p:spPr>
          <a:xfrm>
            <a:off x="4886325" y="547689"/>
            <a:ext cx="3924300" cy="2881312"/>
          </a:xfrm>
          <a:prstGeom prst="rect">
            <a:avLst/>
          </a:prstGeom>
        </p:spPr>
        <p:txBody>
          <a:bodyPr/>
          <a:lstStyle/>
          <a:p>
            <a:endParaRPr lang="en-GB" dirty="0"/>
          </a:p>
        </p:txBody>
      </p:sp>
      <p:sp>
        <p:nvSpPr>
          <p:cNvPr id="12" name="Picture Placeholder 2"/>
          <p:cNvSpPr>
            <a:spLocks noGrp="1"/>
          </p:cNvSpPr>
          <p:nvPr>
            <p:ph type="pic" sz="quarter" idx="11"/>
          </p:nvPr>
        </p:nvSpPr>
        <p:spPr>
          <a:xfrm>
            <a:off x="4886325" y="3425979"/>
            <a:ext cx="3924300" cy="2708121"/>
          </a:xfrm>
          <a:prstGeom prst="rect">
            <a:avLst/>
          </a:prstGeom>
        </p:spPr>
        <p:txBody>
          <a:bodyPr/>
          <a:lstStyle/>
          <a:p>
            <a:endParaRPr lang="en-GB"/>
          </a:p>
        </p:txBody>
      </p:sp>
    </p:spTree>
    <p:extLst>
      <p:ext uri="{BB962C8B-B14F-4D97-AF65-F5344CB8AC3E}">
        <p14:creationId xmlns:p14="http://schemas.microsoft.com/office/powerpoint/2010/main" val="312647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7_End slide">
    <p:spTree>
      <p:nvGrpSpPr>
        <p:cNvPr id="1" name=""/>
        <p:cNvGrpSpPr/>
        <p:nvPr/>
      </p:nvGrpSpPr>
      <p:grpSpPr>
        <a:xfrm>
          <a:off x="0" y="0"/>
          <a:ext cx="0" cy="0"/>
          <a:chOff x="0" y="0"/>
          <a:chExt cx="0" cy="0"/>
        </a:xfrm>
      </p:grpSpPr>
      <p:sp>
        <p:nvSpPr>
          <p:cNvPr id="10" name="Rechthoek 16">
            <a:extLst>
              <a:ext uri="{FF2B5EF4-FFF2-40B4-BE49-F238E27FC236}">
                <a16:creationId xmlns:a16="http://schemas.microsoft.com/office/drawing/2014/main" id="{BE1EC009-1AB6-46B3-89FC-A2752A5CC63B}"/>
              </a:ext>
            </a:extLst>
          </p:cNvPr>
          <p:cNvSpPr/>
          <p:nvPr userDrawn="1"/>
        </p:nvSpPr>
        <p:spPr>
          <a:xfrm>
            <a:off x="1071717" y="2841524"/>
            <a:ext cx="8072284" cy="4016478"/>
          </a:xfrm>
          <a:prstGeom prst="rect">
            <a:avLst/>
          </a:prstGeom>
          <a:solidFill>
            <a:srgbClr val="62136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1" name="Rechthoek 17">
            <a:extLst>
              <a:ext uri="{FF2B5EF4-FFF2-40B4-BE49-F238E27FC236}">
                <a16:creationId xmlns:a16="http://schemas.microsoft.com/office/drawing/2014/main" id="{552F9B91-4010-4562-9359-EED6891B29B8}"/>
              </a:ext>
            </a:extLst>
          </p:cNvPr>
          <p:cNvSpPr/>
          <p:nvPr userDrawn="1"/>
        </p:nvSpPr>
        <p:spPr>
          <a:xfrm>
            <a:off x="341199" y="3746090"/>
            <a:ext cx="8802801" cy="3111910"/>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 name="Tijdelijke aanduiding voor tekst 12">
            <a:extLst>
              <a:ext uri="{FF2B5EF4-FFF2-40B4-BE49-F238E27FC236}">
                <a16:creationId xmlns:a16="http://schemas.microsoft.com/office/drawing/2014/main" id="{615C7DB6-2966-4805-BDB8-3CC368712F04}"/>
              </a:ext>
            </a:extLst>
          </p:cNvPr>
          <p:cNvSpPr>
            <a:spLocks noGrp="1"/>
          </p:cNvSpPr>
          <p:nvPr>
            <p:ph type="body" sz="quarter" idx="13" hasCustomPrompt="1"/>
          </p:nvPr>
        </p:nvSpPr>
        <p:spPr>
          <a:xfrm>
            <a:off x="697058" y="5486761"/>
            <a:ext cx="4189268" cy="447675"/>
          </a:xfrm>
          <a:prstGeom prst="rect">
            <a:avLst/>
          </a:prstGeom>
        </p:spPr>
        <p:txBody>
          <a:bodyPr>
            <a:noAutofit/>
          </a:bodyPr>
          <a:lstStyle>
            <a:lvl1pPr marL="0" indent="0">
              <a:lnSpc>
                <a:spcPts val="2900"/>
              </a:lnSpc>
              <a:buNone/>
              <a:defRPr sz="2400" spc="40" baseline="0">
                <a:solidFill>
                  <a:schemeClr val="bg1"/>
                </a:solidFill>
                <a:latin typeface="+mn-lt"/>
                <a:ea typeface="Aero Light" pitchFamily="50" charset="2"/>
              </a:defRPr>
            </a:lvl1pPr>
            <a:lvl2pPr marL="457200" indent="0">
              <a:buNone/>
              <a:defRPr sz="2000">
                <a:latin typeface="Aero Light" pitchFamily="50" charset="2"/>
                <a:ea typeface="Aero Light" pitchFamily="50" charset="2"/>
              </a:defRPr>
            </a:lvl2pPr>
            <a:lvl3pPr marL="914400" indent="0">
              <a:buNone/>
              <a:defRPr sz="1800">
                <a:latin typeface="Aero Light" pitchFamily="50" charset="2"/>
                <a:ea typeface="Aero Light" pitchFamily="50" charset="2"/>
              </a:defRPr>
            </a:lvl3pPr>
            <a:lvl4pPr marL="1371600" indent="0">
              <a:buNone/>
              <a:defRPr sz="1600">
                <a:latin typeface="Aero Light" pitchFamily="50" charset="2"/>
                <a:ea typeface="Aero Light" pitchFamily="50" charset="2"/>
              </a:defRPr>
            </a:lvl4pPr>
            <a:lvl5pPr marL="1828800" indent="0">
              <a:buNone/>
              <a:defRPr sz="1600">
                <a:latin typeface="Aero Light" pitchFamily="50" charset="2"/>
                <a:ea typeface="Aero Light" pitchFamily="50" charset="2"/>
              </a:defRPr>
            </a:lvl5pPr>
          </a:lstStyle>
          <a:p>
            <a:pPr lvl="0"/>
            <a:r>
              <a:rPr lang="nl-NL" dirty="0"/>
              <a:t>Click </a:t>
            </a:r>
            <a:r>
              <a:rPr lang="nl-NL" dirty="0" err="1"/>
              <a:t>to</a:t>
            </a:r>
            <a:r>
              <a:rPr lang="nl-NL" dirty="0"/>
              <a:t> </a:t>
            </a:r>
            <a:r>
              <a:rPr lang="nl-NL" dirty="0" err="1"/>
              <a:t>add</a:t>
            </a:r>
            <a:r>
              <a:rPr lang="nl-NL" dirty="0"/>
              <a:t> </a:t>
            </a:r>
            <a:r>
              <a:rPr lang="nl-NL" dirty="0" err="1"/>
              <a:t>subtitle</a:t>
            </a:r>
            <a:endParaRPr lang="en-GB" dirty="0"/>
          </a:p>
        </p:txBody>
      </p:sp>
      <p:pic>
        <p:nvPicPr>
          <p:cNvPr id="12" name="Afbeelding 11">
            <a:extLst>
              <a:ext uri="{FF2B5EF4-FFF2-40B4-BE49-F238E27FC236}">
                <a16:creationId xmlns:a16="http://schemas.microsoft.com/office/drawing/2014/main" id="{E5147CD9-9D85-4ED3-84D6-AA0AB22B9B7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331" y="546281"/>
            <a:ext cx="4325121" cy="1539243"/>
          </a:xfrm>
          <a:prstGeom prst="rect">
            <a:avLst/>
          </a:prstGeom>
          <a:noFill/>
          <a:ln>
            <a:noFill/>
          </a:ln>
        </p:spPr>
      </p:pic>
      <p:sp>
        <p:nvSpPr>
          <p:cNvPr id="13" name="Text Placeholder 2"/>
          <p:cNvSpPr>
            <a:spLocks noGrp="1"/>
          </p:cNvSpPr>
          <p:nvPr>
            <p:ph type="body" sz="quarter" idx="10" hasCustomPrompt="1"/>
          </p:nvPr>
        </p:nvSpPr>
        <p:spPr>
          <a:xfrm>
            <a:off x="700422" y="4171745"/>
            <a:ext cx="4185903" cy="1304823"/>
          </a:xfrm>
          <a:prstGeom prst="rect">
            <a:avLst/>
          </a:prstGeom>
        </p:spPr>
        <p:txBody>
          <a:bodyPr/>
          <a:lstStyle>
            <a:lvl1pPr marL="0" indent="0">
              <a:buNone/>
              <a:defRPr lang="en-GB" sz="4400" kern="1200" spc="70" baseline="0" dirty="0">
                <a:solidFill>
                  <a:schemeClr val="bg1"/>
                </a:solidFill>
                <a:latin typeface="Calibri bold" panose="020F0702030404030204" pitchFamily="34" charset="0"/>
                <a:ea typeface="Aero Bold" panose="02000000000000000000" pitchFamily="50" charset="2"/>
                <a:cs typeface="Calibri bold" panose="020F0702030404030204" pitchFamily="34" charset="0"/>
              </a:defRPr>
            </a:lvl1pPr>
          </a:lstStyle>
          <a:p>
            <a:pPr lvl="0"/>
            <a:r>
              <a:rPr lang="en-US" dirty="0"/>
              <a:t>CLICK TO ADD </a:t>
            </a:r>
            <a:br>
              <a:rPr lang="en-US" dirty="0"/>
            </a:br>
            <a:r>
              <a:rPr lang="en-US" dirty="0"/>
              <a:t>TITLE</a:t>
            </a:r>
            <a:endParaRPr lang="en-GB" dirty="0"/>
          </a:p>
        </p:txBody>
      </p:sp>
      <p:sp>
        <p:nvSpPr>
          <p:cNvPr id="4" name="Picture Placeholder 3"/>
          <p:cNvSpPr>
            <a:spLocks noGrp="1"/>
          </p:cNvSpPr>
          <p:nvPr>
            <p:ph type="pic" sz="quarter" idx="14"/>
          </p:nvPr>
        </p:nvSpPr>
        <p:spPr>
          <a:xfrm>
            <a:off x="4886325" y="566738"/>
            <a:ext cx="3924300" cy="5567362"/>
          </a:xfrm>
          <a:prstGeom prst="rect">
            <a:avLst/>
          </a:prstGeom>
        </p:spPr>
        <p:txBody>
          <a:bodyPr/>
          <a:lstStyle/>
          <a:p>
            <a:endParaRPr lang="en-GB"/>
          </a:p>
        </p:txBody>
      </p:sp>
    </p:spTree>
    <p:extLst>
      <p:ext uri="{BB962C8B-B14F-4D97-AF65-F5344CB8AC3E}">
        <p14:creationId xmlns:p14="http://schemas.microsoft.com/office/powerpoint/2010/main" val="84033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b_Title slide">
    <p:spTree>
      <p:nvGrpSpPr>
        <p:cNvPr id="1" name=""/>
        <p:cNvGrpSpPr/>
        <p:nvPr/>
      </p:nvGrpSpPr>
      <p:grpSpPr>
        <a:xfrm>
          <a:off x="0" y="0"/>
          <a:ext cx="0" cy="0"/>
          <a:chOff x="0" y="0"/>
          <a:chExt cx="0" cy="0"/>
        </a:xfrm>
      </p:grpSpPr>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7" name="Afbeelding 22">
            <a:extLst>
              <a:ext uri="{FF2B5EF4-FFF2-40B4-BE49-F238E27FC236}">
                <a16:creationId xmlns:a16="http://schemas.microsoft.com/office/drawing/2014/main" id="{E63E3581-10E1-4073-944D-F8E146E171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330" y="546281"/>
            <a:ext cx="3919535" cy="1394901"/>
          </a:xfrm>
          <a:prstGeom prst="rect">
            <a:avLst/>
          </a:prstGeom>
          <a:noFill/>
          <a:ln>
            <a:noFill/>
          </a:ln>
        </p:spPr>
      </p:pic>
      <p:sp>
        <p:nvSpPr>
          <p:cNvPr id="9" name="Titel 1">
            <a:extLst>
              <a:ext uri="{FF2B5EF4-FFF2-40B4-BE49-F238E27FC236}">
                <a16:creationId xmlns:a16="http://schemas.microsoft.com/office/drawing/2014/main" id="{A199696C-1A0F-4C0D-85B6-89CC710B7380}"/>
              </a:ext>
            </a:extLst>
          </p:cNvPr>
          <p:cNvSpPr>
            <a:spLocks noGrp="1"/>
          </p:cNvSpPr>
          <p:nvPr>
            <p:ph type="ctrTitle" hasCustomPrompt="1"/>
          </p:nvPr>
        </p:nvSpPr>
        <p:spPr>
          <a:xfrm>
            <a:off x="704983" y="3991479"/>
            <a:ext cx="4181342" cy="1167973"/>
          </a:xfrm>
          <a:prstGeom prst="rect">
            <a:avLst/>
          </a:prstGeom>
        </p:spPr>
        <p:txBody>
          <a:bodyPr anchor="t">
            <a:noAutofit/>
          </a:bodyPr>
          <a:lstStyle>
            <a:lvl1pPr algn="l">
              <a:lnSpc>
                <a:spcPts val="45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EDIT TITLE</a:t>
            </a:r>
            <a:endParaRPr lang="en-GB" dirty="0"/>
          </a:p>
        </p:txBody>
      </p:sp>
      <p:sp>
        <p:nvSpPr>
          <p:cNvPr id="12" name="Ondertitel 2">
            <a:extLst>
              <a:ext uri="{FF2B5EF4-FFF2-40B4-BE49-F238E27FC236}">
                <a16:creationId xmlns:a16="http://schemas.microsoft.com/office/drawing/2014/main" id="{7D927364-844D-4A85-B6EB-FBFEED2E4891}"/>
              </a:ext>
            </a:extLst>
          </p:cNvPr>
          <p:cNvSpPr>
            <a:spLocks noGrp="1"/>
          </p:cNvSpPr>
          <p:nvPr>
            <p:ph type="subTitle" idx="1" hasCustomPrompt="1"/>
          </p:nvPr>
        </p:nvSpPr>
        <p:spPr>
          <a:xfrm>
            <a:off x="713346" y="5228105"/>
            <a:ext cx="4172979" cy="351565"/>
          </a:xfrm>
          <a:prstGeom prst="rect">
            <a:avLst/>
          </a:prstGeom>
        </p:spPr>
        <p:txBody>
          <a:bodyPr>
            <a:noAutofit/>
          </a:bodyPr>
          <a:lstStyle>
            <a:lvl1pPr marL="0" indent="0" algn="l">
              <a:buNone/>
              <a:defRPr sz="2000" spc="50" baseline="0">
                <a:solidFill>
                  <a:schemeClr val="tx2"/>
                </a:solidFill>
                <a:latin typeface="+mn-lt"/>
                <a:ea typeface="Aero Light" pitchFamily="50" charset="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Click to edit subtitle </a:t>
            </a:r>
            <a:endParaRPr lang="en-GB" dirty="0"/>
          </a:p>
        </p:txBody>
      </p:sp>
      <p:sp>
        <p:nvSpPr>
          <p:cNvPr id="13" name="Tijdelijke aanduiding voor tekst 9">
            <a:extLst>
              <a:ext uri="{FF2B5EF4-FFF2-40B4-BE49-F238E27FC236}">
                <a16:creationId xmlns:a16="http://schemas.microsoft.com/office/drawing/2014/main" id="{BFA6C715-12C9-4F92-B6DE-60323A6EC88F}"/>
              </a:ext>
            </a:extLst>
          </p:cNvPr>
          <p:cNvSpPr>
            <a:spLocks noGrp="1"/>
          </p:cNvSpPr>
          <p:nvPr>
            <p:ph type="body" sz="quarter" idx="11" hasCustomPrompt="1"/>
          </p:nvPr>
        </p:nvSpPr>
        <p:spPr>
          <a:xfrm>
            <a:off x="704984" y="5788551"/>
            <a:ext cx="4181342" cy="681075"/>
          </a:xfrm>
          <a:prstGeom prst="rect">
            <a:avLst/>
          </a:prstGeom>
        </p:spPr>
        <p:txBody>
          <a:bodyPr>
            <a:noAutofit/>
          </a:bodyPr>
          <a:lstStyle>
            <a:lvl1pPr marL="0" indent="0">
              <a:buNone/>
              <a:defRPr sz="2000" spc="50" baseline="0">
                <a:solidFill>
                  <a:schemeClr val="tx2"/>
                </a:solidFill>
                <a:latin typeface="+mj-lt"/>
                <a:ea typeface="Aero Light" pitchFamily="50" charset="2"/>
              </a:defRPr>
            </a:lvl1pPr>
          </a:lstStyle>
          <a:p>
            <a:pPr lvl="0"/>
            <a:r>
              <a:rPr lang="nl-NL" dirty="0"/>
              <a:t>Click to add presenter’s name and job title</a:t>
            </a:r>
          </a:p>
        </p:txBody>
      </p:sp>
      <p:sp>
        <p:nvSpPr>
          <p:cNvPr id="3" name="Picture Placeholder 2"/>
          <p:cNvSpPr>
            <a:spLocks noGrp="1"/>
          </p:cNvSpPr>
          <p:nvPr>
            <p:ph type="pic" sz="quarter" idx="12"/>
          </p:nvPr>
        </p:nvSpPr>
        <p:spPr>
          <a:xfrm>
            <a:off x="4886325" y="546100"/>
            <a:ext cx="3924300" cy="5588000"/>
          </a:xfrm>
          <a:prstGeom prst="rect">
            <a:avLst/>
          </a:prstGeom>
        </p:spPr>
        <p:txBody>
          <a:bodyPr/>
          <a:lstStyle/>
          <a:p>
            <a:endParaRPr lang="en-GB"/>
          </a:p>
        </p:txBody>
      </p:sp>
    </p:spTree>
    <p:extLst>
      <p:ext uri="{BB962C8B-B14F-4D97-AF65-F5344CB8AC3E}">
        <p14:creationId xmlns:p14="http://schemas.microsoft.com/office/powerpoint/2010/main" val="2297464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c_Title slide">
    <p:spTree>
      <p:nvGrpSpPr>
        <p:cNvPr id="1" name=""/>
        <p:cNvGrpSpPr/>
        <p:nvPr/>
      </p:nvGrpSpPr>
      <p:grpSpPr>
        <a:xfrm>
          <a:off x="0" y="0"/>
          <a:ext cx="0" cy="0"/>
          <a:chOff x="0" y="0"/>
          <a:chExt cx="0" cy="0"/>
        </a:xfrm>
      </p:grpSpPr>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7" name="Afbeelding 22">
            <a:extLst>
              <a:ext uri="{FF2B5EF4-FFF2-40B4-BE49-F238E27FC236}">
                <a16:creationId xmlns:a16="http://schemas.microsoft.com/office/drawing/2014/main" id="{E63E3581-10E1-4073-944D-F8E146E171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330" y="546281"/>
            <a:ext cx="3919535" cy="1394901"/>
          </a:xfrm>
          <a:prstGeom prst="rect">
            <a:avLst/>
          </a:prstGeom>
          <a:noFill/>
          <a:ln>
            <a:noFill/>
          </a:ln>
        </p:spPr>
      </p:pic>
      <p:sp>
        <p:nvSpPr>
          <p:cNvPr id="9" name="Titel 1">
            <a:extLst>
              <a:ext uri="{FF2B5EF4-FFF2-40B4-BE49-F238E27FC236}">
                <a16:creationId xmlns:a16="http://schemas.microsoft.com/office/drawing/2014/main" id="{A199696C-1A0F-4C0D-85B6-89CC710B7380}"/>
              </a:ext>
            </a:extLst>
          </p:cNvPr>
          <p:cNvSpPr>
            <a:spLocks noGrp="1"/>
          </p:cNvSpPr>
          <p:nvPr>
            <p:ph type="ctrTitle" hasCustomPrompt="1"/>
          </p:nvPr>
        </p:nvSpPr>
        <p:spPr>
          <a:xfrm>
            <a:off x="704983" y="3991479"/>
            <a:ext cx="4181342" cy="1167973"/>
          </a:xfrm>
          <a:prstGeom prst="rect">
            <a:avLst/>
          </a:prstGeom>
        </p:spPr>
        <p:txBody>
          <a:bodyPr anchor="t">
            <a:noAutofit/>
          </a:bodyPr>
          <a:lstStyle>
            <a:lvl1pPr algn="l">
              <a:lnSpc>
                <a:spcPts val="45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EDIT TITLE</a:t>
            </a:r>
            <a:endParaRPr lang="en-GB" dirty="0"/>
          </a:p>
        </p:txBody>
      </p:sp>
      <p:sp>
        <p:nvSpPr>
          <p:cNvPr id="12" name="Ondertitel 2">
            <a:extLst>
              <a:ext uri="{FF2B5EF4-FFF2-40B4-BE49-F238E27FC236}">
                <a16:creationId xmlns:a16="http://schemas.microsoft.com/office/drawing/2014/main" id="{7D927364-844D-4A85-B6EB-FBFEED2E4891}"/>
              </a:ext>
            </a:extLst>
          </p:cNvPr>
          <p:cNvSpPr>
            <a:spLocks noGrp="1"/>
          </p:cNvSpPr>
          <p:nvPr>
            <p:ph type="subTitle" idx="1" hasCustomPrompt="1"/>
          </p:nvPr>
        </p:nvSpPr>
        <p:spPr>
          <a:xfrm>
            <a:off x="713346" y="5228105"/>
            <a:ext cx="4172979" cy="351565"/>
          </a:xfrm>
          <a:prstGeom prst="rect">
            <a:avLst/>
          </a:prstGeom>
        </p:spPr>
        <p:txBody>
          <a:bodyPr>
            <a:noAutofit/>
          </a:bodyPr>
          <a:lstStyle>
            <a:lvl1pPr marL="0" indent="0" algn="l">
              <a:buNone/>
              <a:defRPr sz="2000" spc="50" baseline="0">
                <a:solidFill>
                  <a:schemeClr val="tx2"/>
                </a:solidFill>
                <a:latin typeface="+mn-lt"/>
                <a:ea typeface="Aero Light" pitchFamily="50" charset="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Click to edit subtitle </a:t>
            </a:r>
            <a:endParaRPr lang="en-GB" dirty="0"/>
          </a:p>
        </p:txBody>
      </p:sp>
      <p:sp>
        <p:nvSpPr>
          <p:cNvPr id="13" name="Tijdelijke aanduiding voor tekst 9">
            <a:extLst>
              <a:ext uri="{FF2B5EF4-FFF2-40B4-BE49-F238E27FC236}">
                <a16:creationId xmlns:a16="http://schemas.microsoft.com/office/drawing/2014/main" id="{BFA6C715-12C9-4F92-B6DE-60323A6EC88F}"/>
              </a:ext>
            </a:extLst>
          </p:cNvPr>
          <p:cNvSpPr>
            <a:spLocks noGrp="1"/>
          </p:cNvSpPr>
          <p:nvPr>
            <p:ph type="body" sz="quarter" idx="11" hasCustomPrompt="1"/>
          </p:nvPr>
        </p:nvSpPr>
        <p:spPr>
          <a:xfrm>
            <a:off x="704984" y="5788551"/>
            <a:ext cx="4181342" cy="681075"/>
          </a:xfrm>
          <a:prstGeom prst="rect">
            <a:avLst/>
          </a:prstGeom>
        </p:spPr>
        <p:txBody>
          <a:bodyPr>
            <a:noAutofit/>
          </a:bodyPr>
          <a:lstStyle>
            <a:lvl1pPr marL="0" indent="0">
              <a:buNone/>
              <a:defRPr sz="2000" spc="50" baseline="0">
                <a:solidFill>
                  <a:schemeClr val="tx2"/>
                </a:solidFill>
                <a:latin typeface="+mj-lt"/>
                <a:ea typeface="Aero Light" pitchFamily="50" charset="2"/>
              </a:defRPr>
            </a:lvl1pPr>
          </a:lstStyle>
          <a:p>
            <a:pPr lvl="0"/>
            <a:r>
              <a:rPr lang="nl-NL" dirty="0"/>
              <a:t>Click to add presenter’s name </a:t>
            </a:r>
            <a:br>
              <a:rPr lang="nl-NL" dirty="0"/>
            </a:br>
            <a:r>
              <a:rPr lang="nl-NL" dirty="0"/>
              <a:t>Job title</a:t>
            </a:r>
          </a:p>
        </p:txBody>
      </p:sp>
      <p:sp>
        <p:nvSpPr>
          <p:cNvPr id="3" name="Picture Placeholder 2"/>
          <p:cNvSpPr>
            <a:spLocks noGrp="1"/>
          </p:cNvSpPr>
          <p:nvPr>
            <p:ph type="pic" sz="quarter" idx="12"/>
          </p:nvPr>
        </p:nvSpPr>
        <p:spPr>
          <a:xfrm>
            <a:off x="4886325" y="566738"/>
            <a:ext cx="3924300" cy="2862262"/>
          </a:xfrm>
          <a:prstGeom prst="rect">
            <a:avLst/>
          </a:prstGeom>
        </p:spPr>
        <p:txBody>
          <a:bodyPr/>
          <a:lstStyle/>
          <a:p>
            <a:endParaRPr lang="en-GB"/>
          </a:p>
        </p:txBody>
      </p:sp>
      <p:sp>
        <p:nvSpPr>
          <p:cNvPr id="5" name="Picture Placeholder 4"/>
          <p:cNvSpPr>
            <a:spLocks noGrp="1"/>
          </p:cNvSpPr>
          <p:nvPr>
            <p:ph type="pic" sz="quarter" idx="13"/>
          </p:nvPr>
        </p:nvSpPr>
        <p:spPr>
          <a:xfrm>
            <a:off x="4886325" y="3429000"/>
            <a:ext cx="3924300" cy="2705100"/>
          </a:xfrm>
          <a:prstGeom prst="rect">
            <a:avLst/>
          </a:prstGeom>
        </p:spPr>
        <p:txBody>
          <a:bodyPr/>
          <a:lstStyle/>
          <a:p>
            <a:endParaRPr lang="en-GB"/>
          </a:p>
        </p:txBody>
      </p:sp>
    </p:spTree>
    <p:extLst>
      <p:ext uri="{BB962C8B-B14F-4D97-AF65-F5344CB8AC3E}">
        <p14:creationId xmlns:p14="http://schemas.microsoft.com/office/powerpoint/2010/main" val="1555974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a_Title slide">
    <p:spTree>
      <p:nvGrpSpPr>
        <p:cNvPr id="1" name=""/>
        <p:cNvGrpSpPr/>
        <p:nvPr/>
      </p:nvGrpSpPr>
      <p:grpSpPr>
        <a:xfrm>
          <a:off x="0" y="0"/>
          <a:ext cx="0" cy="0"/>
          <a:chOff x="0" y="0"/>
          <a:chExt cx="0" cy="0"/>
        </a:xfrm>
      </p:grpSpPr>
      <p:sp>
        <p:nvSpPr>
          <p:cNvPr id="17" name="Rechthoek 16">
            <a:extLst>
              <a:ext uri="{FF2B5EF4-FFF2-40B4-BE49-F238E27FC236}">
                <a16:creationId xmlns:a16="http://schemas.microsoft.com/office/drawing/2014/main" id="{BE1EC009-1AB6-46B3-89FC-A2752A5CC63B}"/>
              </a:ext>
            </a:extLst>
          </p:cNvPr>
          <p:cNvSpPr/>
          <p:nvPr userDrawn="1"/>
        </p:nvSpPr>
        <p:spPr>
          <a:xfrm>
            <a:off x="3243741" y="2741424"/>
            <a:ext cx="5896843" cy="411657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echthoek 17">
            <a:extLst>
              <a:ext uri="{FF2B5EF4-FFF2-40B4-BE49-F238E27FC236}">
                <a16:creationId xmlns:a16="http://schemas.microsoft.com/office/drawing/2014/main" id="{552F9B91-4010-4562-9359-EED6891B29B8}"/>
              </a:ext>
            </a:extLst>
          </p:cNvPr>
          <p:cNvSpPr/>
          <p:nvPr userDrawn="1"/>
        </p:nvSpPr>
        <p:spPr>
          <a:xfrm>
            <a:off x="363785" y="3415144"/>
            <a:ext cx="8432223" cy="344285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itel 1">
            <a:extLst>
              <a:ext uri="{FF2B5EF4-FFF2-40B4-BE49-F238E27FC236}">
                <a16:creationId xmlns:a16="http://schemas.microsoft.com/office/drawing/2014/main" id="{A199696C-1A0F-4C0D-85B6-89CC710B7380}"/>
              </a:ext>
            </a:extLst>
          </p:cNvPr>
          <p:cNvSpPr>
            <a:spLocks noGrp="1"/>
          </p:cNvSpPr>
          <p:nvPr>
            <p:ph type="ctrTitle" hasCustomPrompt="1"/>
          </p:nvPr>
        </p:nvSpPr>
        <p:spPr>
          <a:xfrm>
            <a:off x="704983" y="3991479"/>
            <a:ext cx="7632772" cy="1167973"/>
          </a:xfrm>
          <a:prstGeom prst="rect">
            <a:avLst/>
          </a:prstGeom>
        </p:spPr>
        <p:txBody>
          <a:bodyPr anchor="t">
            <a:noAutofit/>
          </a:bodyPr>
          <a:lstStyle>
            <a:lvl1pPr algn="l">
              <a:lnSpc>
                <a:spcPts val="4500"/>
              </a:lnSpc>
              <a:defRPr sz="4400" spc="70" baseline="0">
                <a:solidFill>
                  <a:schemeClr val="bg2"/>
                </a:solidFill>
                <a:latin typeface="Calibri bold" panose="020F0702030404030204" pitchFamily="34" charset="0"/>
                <a:cs typeface="Calibri bold" panose="020F0702030404030204" pitchFamily="34" charset="0"/>
              </a:defRPr>
            </a:lvl1pPr>
          </a:lstStyle>
          <a:p>
            <a:r>
              <a:rPr lang="nl-NL" dirty="0"/>
              <a:t>CLICK TO EDIT TITLE</a:t>
            </a:r>
            <a:endParaRPr lang="en-GB" dirty="0"/>
          </a:p>
        </p:txBody>
      </p:sp>
      <p:sp>
        <p:nvSpPr>
          <p:cNvPr id="20" name="Ondertitel 2">
            <a:extLst>
              <a:ext uri="{FF2B5EF4-FFF2-40B4-BE49-F238E27FC236}">
                <a16:creationId xmlns:a16="http://schemas.microsoft.com/office/drawing/2014/main" id="{7D927364-844D-4A85-B6EB-FBFEED2E4891}"/>
              </a:ext>
            </a:extLst>
          </p:cNvPr>
          <p:cNvSpPr>
            <a:spLocks noGrp="1"/>
          </p:cNvSpPr>
          <p:nvPr>
            <p:ph type="subTitle" idx="1" hasCustomPrompt="1"/>
          </p:nvPr>
        </p:nvSpPr>
        <p:spPr>
          <a:xfrm>
            <a:off x="713346" y="5228105"/>
            <a:ext cx="4172979" cy="351565"/>
          </a:xfrm>
          <a:prstGeom prst="rect">
            <a:avLst/>
          </a:prstGeom>
        </p:spPr>
        <p:txBody>
          <a:bodyPr>
            <a:noAutofit/>
          </a:bodyPr>
          <a:lstStyle>
            <a:lvl1pPr marL="0" indent="0" algn="l">
              <a:buNone/>
              <a:defRPr sz="2000" spc="50" baseline="0">
                <a:solidFill>
                  <a:schemeClr val="bg2"/>
                </a:solidFill>
                <a:latin typeface="+mn-lt"/>
                <a:ea typeface="Aero Light" pitchFamily="50" charset="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Click to edit subtitle </a:t>
            </a:r>
            <a:endParaRPr lang="en-GB" dirty="0"/>
          </a:p>
        </p:txBody>
      </p:sp>
      <p:sp>
        <p:nvSpPr>
          <p:cNvPr id="21" name="Tijdelijke aanduiding voor tekst 9">
            <a:extLst>
              <a:ext uri="{FF2B5EF4-FFF2-40B4-BE49-F238E27FC236}">
                <a16:creationId xmlns:a16="http://schemas.microsoft.com/office/drawing/2014/main" id="{BFA6C715-12C9-4F92-B6DE-60323A6EC88F}"/>
              </a:ext>
            </a:extLst>
          </p:cNvPr>
          <p:cNvSpPr>
            <a:spLocks noGrp="1"/>
          </p:cNvSpPr>
          <p:nvPr>
            <p:ph type="body" sz="quarter" idx="11" hasCustomPrompt="1"/>
          </p:nvPr>
        </p:nvSpPr>
        <p:spPr>
          <a:xfrm>
            <a:off x="704983" y="5788551"/>
            <a:ext cx="5823635" cy="681075"/>
          </a:xfrm>
          <a:prstGeom prst="rect">
            <a:avLst/>
          </a:prstGeom>
        </p:spPr>
        <p:txBody>
          <a:bodyPr>
            <a:noAutofit/>
          </a:bodyPr>
          <a:lstStyle>
            <a:lvl1pPr marL="0" indent="0">
              <a:buNone/>
              <a:defRPr sz="2000" spc="50" baseline="0">
                <a:solidFill>
                  <a:schemeClr val="bg2"/>
                </a:solidFill>
                <a:latin typeface="+mj-lt"/>
                <a:ea typeface="Aero Light" pitchFamily="50" charset="2"/>
              </a:defRPr>
            </a:lvl1pPr>
          </a:lstStyle>
          <a:p>
            <a:pPr lvl="0"/>
            <a:r>
              <a:rPr lang="nl-NL" dirty="0"/>
              <a:t>Click to add presenter’s name and job title</a:t>
            </a:r>
          </a:p>
        </p:txBody>
      </p:sp>
      <p:pic>
        <p:nvPicPr>
          <p:cNvPr id="23" name="Afbeelding 22">
            <a:extLst>
              <a:ext uri="{FF2B5EF4-FFF2-40B4-BE49-F238E27FC236}">
                <a16:creationId xmlns:a16="http://schemas.microsoft.com/office/drawing/2014/main" id="{E63E3581-10E1-4073-944D-F8E146E171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330" y="546281"/>
            <a:ext cx="3919535" cy="1394901"/>
          </a:xfrm>
          <a:prstGeom prst="rect">
            <a:avLst/>
          </a:prstGeom>
          <a:noFill/>
          <a:ln>
            <a:noFill/>
          </a:ln>
        </p:spPr>
      </p:pic>
      <p:sp>
        <p:nvSpPr>
          <p:cNvPr id="3" name="Picture Placeholder 2"/>
          <p:cNvSpPr>
            <a:spLocks noGrp="1"/>
          </p:cNvSpPr>
          <p:nvPr>
            <p:ph type="pic" sz="quarter" idx="12"/>
          </p:nvPr>
        </p:nvSpPr>
        <p:spPr>
          <a:xfrm>
            <a:off x="4886325" y="546100"/>
            <a:ext cx="3924300" cy="2868613"/>
          </a:xfrm>
          <a:prstGeom prst="rect">
            <a:avLst/>
          </a:prstGeom>
        </p:spPr>
        <p:txBody>
          <a:bodyPr/>
          <a:lstStyle/>
          <a:p>
            <a:endParaRPr lang="en-GB"/>
          </a:p>
        </p:txBody>
      </p:sp>
    </p:spTree>
    <p:extLst>
      <p:ext uri="{BB962C8B-B14F-4D97-AF65-F5344CB8AC3E}">
        <p14:creationId xmlns:p14="http://schemas.microsoft.com/office/powerpoint/2010/main" val="3856783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b_Title slide">
    <p:spTree>
      <p:nvGrpSpPr>
        <p:cNvPr id="1" name=""/>
        <p:cNvGrpSpPr/>
        <p:nvPr/>
      </p:nvGrpSpPr>
      <p:grpSpPr>
        <a:xfrm>
          <a:off x="0" y="0"/>
          <a:ext cx="0" cy="0"/>
          <a:chOff x="0" y="0"/>
          <a:chExt cx="0" cy="0"/>
        </a:xfrm>
      </p:grpSpPr>
      <p:sp>
        <p:nvSpPr>
          <p:cNvPr id="17" name="Rechthoek 16">
            <a:extLst>
              <a:ext uri="{FF2B5EF4-FFF2-40B4-BE49-F238E27FC236}">
                <a16:creationId xmlns:a16="http://schemas.microsoft.com/office/drawing/2014/main" id="{BE1EC009-1AB6-46B3-89FC-A2752A5CC63B}"/>
              </a:ext>
            </a:extLst>
          </p:cNvPr>
          <p:cNvSpPr/>
          <p:nvPr userDrawn="1"/>
        </p:nvSpPr>
        <p:spPr>
          <a:xfrm>
            <a:off x="3243741" y="2741424"/>
            <a:ext cx="5896843" cy="411657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echthoek 17">
            <a:extLst>
              <a:ext uri="{FF2B5EF4-FFF2-40B4-BE49-F238E27FC236}">
                <a16:creationId xmlns:a16="http://schemas.microsoft.com/office/drawing/2014/main" id="{552F9B91-4010-4562-9359-EED6891B29B8}"/>
              </a:ext>
            </a:extLst>
          </p:cNvPr>
          <p:cNvSpPr/>
          <p:nvPr userDrawn="1"/>
        </p:nvSpPr>
        <p:spPr>
          <a:xfrm>
            <a:off x="363785" y="3415144"/>
            <a:ext cx="8432223" cy="344285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itel 1">
            <a:extLst>
              <a:ext uri="{FF2B5EF4-FFF2-40B4-BE49-F238E27FC236}">
                <a16:creationId xmlns:a16="http://schemas.microsoft.com/office/drawing/2014/main" id="{A199696C-1A0F-4C0D-85B6-89CC710B7380}"/>
              </a:ext>
            </a:extLst>
          </p:cNvPr>
          <p:cNvSpPr>
            <a:spLocks noGrp="1"/>
          </p:cNvSpPr>
          <p:nvPr>
            <p:ph type="ctrTitle" hasCustomPrompt="1"/>
          </p:nvPr>
        </p:nvSpPr>
        <p:spPr>
          <a:xfrm>
            <a:off x="704983" y="3991479"/>
            <a:ext cx="4181342" cy="1167973"/>
          </a:xfrm>
          <a:prstGeom prst="rect">
            <a:avLst/>
          </a:prstGeom>
        </p:spPr>
        <p:txBody>
          <a:bodyPr anchor="t">
            <a:noAutofit/>
          </a:bodyPr>
          <a:lstStyle>
            <a:lvl1pPr algn="l">
              <a:lnSpc>
                <a:spcPts val="4500"/>
              </a:lnSpc>
              <a:defRPr sz="4400" spc="70" baseline="0">
                <a:solidFill>
                  <a:schemeClr val="bg2"/>
                </a:solidFill>
                <a:latin typeface="Calibri bold" panose="020F0702030404030204" pitchFamily="34" charset="0"/>
                <a:cs typeface="Calibri bold" panose="020F0702030404030204" pitchFamily="34" charset="0"/>
              </a:defRPr>
            </a:lvl1pPr>
          </a:lstStyle>
          <a:p>
            <a:r>
              <a:rPr lang="nl-NL" dirty="0"/>
              <a:t>CLICK TO EDIT</a:t>
            </a:r>
            <a:br>
              <a:rPr lang="nl-NL" dirty="0"/>
            </a:br>
            <a:r>
              <a:rPr lang="nl-NL" dirty="0"/>
              <a:t>TITLE</a:t>
            </a:r>
            <a:endParaRPr lang="en-GB" dirty="0"/>
          </a:p>
        </p:txBody>
      </p:sp>
      <p:sp>
        <p:nvSpPr>
          <p:cNvPr id="20" name="Ondertitel 2">
            <a:extLst>
              <a:ext uri="{FF2B5EF4-FFF2-40B4-BE49-F238E27FC236}">
                <a16:creationId xmlns:a16="http://schemas.microsoft.com/office/drawing/2014/main" id="{7D927364-844D-4A85-B6EB-FBFEED2E4891}"/>
              </a:ext>
            </a:extLst>
          </p:cNvPr>
          <p:cNvSpPr>
            <a:spLocks noGrp="1"/>
          </p:cNvSpPr>
          <p:nvPr>
            <p:ph type="subTitle" idx="1" hasCustomPrompt="1"/>
          </p:nvPr>
        </p:nvSpPr>
        <p:spPr>
          <a:xfrm>
            <a:off x="713346" y="5228105"/>
            <a:ext cx="4172979" cy="351565"/>
          </a:xfrm>
          <a:prstGeom prst="rect">
            <a:avLst/>
          </a:prstGeom>
        </p:spPr>
        <p:txBody>
          <a:bodyPr>
            <a:noAutofit/>
          </a:bodyPr>
          <a:lstStyle>
            <a:lvl1pPr marL="0" indent="0" algn="l">
              <a:buNone/>
              <a:defRPr sz="2000" spc="50" baseline="0">
                <a:solidFill>
                  <a:schemeClr val="bg2"/>
                </a:solidFill>
                <a:latin typeface="+mn-lt"/>
                <a:ea typeface="Aero Light" pitchFamily="50" charset="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Click to edit subtitle </a:t>
            </a:r>
            <a:endParaRPr lang="en-GB" dirty="0"/>
          </a:p>
        </p:txBody>
      </p:sp>
      <p:sp>
        <p:nvSpPr>
          <p:cNvPr id="21" name="Tijdelijke aanduiding voor tekst 9">
            <a:extLst>
              <a:ext uri="{FF2B5EF4-FFF2-40B4-BE49-F238E27FC236}">
                <a16:creationId xmlns:a16="http://schemas.microsoft.com/office/drawing/2014/main" id="{BFA6C715-12C9-4F92-B6DE-60323A6EC88F}"/>
              </a:ext>
            </a:extLst>
          </p:cNvPr>
          <p:cNvSpPr>
            <a:spLocks noGrp="1"/>
          </p:cNvSpPr>
          <p:nvPr>
            <p:ph type="body" sz="quarter" idx="11" hasCustomPrompt="1"/>
          </p:nvPr>
        </p:nvSpPr>
        <p:spPr>
          <a:xfrm>
            <a:off x="704984" y="5788551"/>
            <a:ext cx="4181342" cy="602417"/>
          </a:xfrm>
          <a:prstGeom prst="rect">
            <a:avLst/>
          </a:prstGeom>
        </p:spPr>
        <p:txBody>
          <a:bodyPr>
            <a:noAutofit/>
          </a:bodyPr>
          <a:lstStyle>
            <a:lvl1pPr marL="0" indent="0">
              <a:buNone/>
              <a:defRPr sz="2000" spc="50" baseline="0">
                <a:solidFill>
                  <a:schemeClr val="bg2"/>
                </a:solidFill>
                <a:latin typeface="+mj-lt"/>
                <a:ea typeface="Aero Light" pitchFamily="50" charset="2"/>
              </a:defRPr>
            </a:lvl1pPr>
          </a:lstStyle>
          <a:p>
            <a:pPr lvl="0"/>
            <a:r>
              <a:rPr lang="nl-NL" dirty="0"/>
              <a:t>Click to add presenter’s name and </a:t>
            </a:r>
            <a:br>
              <a:rPr lang="nl-NL" dirty="0"/>
            </a:br>
            <a:r>
              <a:rPr lang="nl-NL" dirty="0"/>
              <a:t>job title</a:t>
            </a:r>
          </a:p>
        </p:txBody>
      </p:sp>
      <p:pic>
        <p:nvPicPr>
          <p:cNvPr id="23" name="Afbeelding 22">
            <a:extLst>
              <a:ext uri="{FF2B5EF4-FFF2-40B4-BE49-F238E27FC236}">
                <a16:creationId xmlns:a16="http://schemas.microsoft.com/office/drawing/2014/main" id="{E63E3581-10E1-4073-944D-F8E146E171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330" y="546281"/>
            <a:ext cx="3919535" cy="1394901"/>
          </a:xfrm>
          <a:prstGeom prst="rect">
            <a:avLst/>
          </a:prstGeom>
          <a:noFill/>
          <a:ln>
            <a:noFill/>
          </a:ln>
        </p:spPr>
      </p:pic>
      <p:sp>
        <p:nvSpPr>
          <p:cNvPr id="3" name="Picture Placeholder 2"/>
          <p:cNvSpPr>
            <a:spLocks noGrp="1"/>
          </p:cNvSpPr>
          <p:nvPr>
            <p:ph type="pic" sz="quarter" idx="12"/>
          </p:nvPr>
        </p:nvSpPr>
        <p:spPr>
          <a:xfrm>
            <a:off x="4886325" y="566738"/>
            <a:ext cx="3924300" cy="5567362"/>
          </a:xfrm>
          <a:prstGeom prst="rect">
            <a:avLst/>
          </a:prstGeom>
        </p:spPr>
        <p:txBody>
          <a:bodyPr/>
          <a:lstStyle/>
          <a:p>
            <a:endParaRPr lang="en-GB"/>
          </a:p>
        </p:txBody>
      </p:sp>
    </p:spTree>
    <p:extLst>
      <p:ext uri="{BB962C8B-B14F-4D97-AF65-F5344CB8AC3E}">
        <p14:creationId xmlns:p14="http://schemas.microsoft.com/office/powerpoint/2010/main" val="1401330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c_Title slide">
    <p:spTree>
      <p:nvGrpSpPr>
        <p:cNvPr id="1" name=""/>
        <p:cNvGrpSpPr/>
        <p:nvPr/>
      </p:nvGrpSpPr>
      <p:grpSpPr>
        <a:xfrm>
          <a:off x="0" y="0"/>
          <a:ext cx="0" cy="0"/>
          <a:chOff x="0" y="0"/>
          <a:chExt cx="0" cy="0"/>
        </a:xfrm>
      </p:grpSpPr>
      <p:sp>
        <p:nvSpPr>
          <p:cNvPr id="17" name="Rechthoek 16">
            <a:extLst>
              <a:ext uri="{FF2B5EF4-FFF2-40B4-BE49-F238E27FC236}">
                <a16:creationId xmlns:a16="http://schemas.microsoft.com/office/drawing/2014/main" id="{BE1EC009-1AB6-46B3-89FC-A2752A5CC63B}"/>
              </a:ext>
            </a:extLst>
          </p:cNvPr>
          <p:cNvSpPr/>
          <p:nvPr userDrawn="1"/>
        </p:nvSpPr>
        <p:spPr>
          <a:xfrm>
            <a:off x="3243741" y="2741424"/>
            <a:ext cx="5896843" cy="411657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echthoek 17">
            <a:extLst>
              <a:ext uri="{FF2B5EF4-FFF2-40B4-BE49-F238E27FC236}">
                <a16:creationId xmlns:a16="http://schemas.microsoft.com/office/drawing/2014/main" id="{552F9B91-4010-4562-9359-EED6891B29B8}"/>
              </a:ext>
            </a:extLst>
          </p:cNvPr>
          <p:cNvSpPr/>
          <p:nvPr userDrawn="1"/>
        </p:nvSpPr>
        <p:spPr>
          <a:xfrm>
            <a:off x="378402" y="3415144"/>
            <a:ext cx="8432223" cy="344285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itel 1">
            <a:extLst>
              <a:ext uri="{FF2B5EF4-FFF2-40B4-BE49-F238E27FC236}">
                <a16:creationId xmlns:a16="http://schemas.microsoft.com/office/drawing/2014/main" id="{A199696C-1A0F-4C0D-85B6-89CC710B7380}"/>
              </a:ext>
            </a:extLst>
          </p:cNvPr>
          <p:cNvSpPr>
            <a:spLocks noGrp="1"/>
          </p:cNvSpPr>
          <p:nvPr>
            <p:ph type="ctrTitle" hasCustomPrompt="1"/>
          </p:nvPr>
        </p:nvSpPr>
        <p:spPr>
          <a:xfrm>
            <a:off x="704983" y="3991479"/>
            <a:ext cx="4181342" cy="1167973"/>
          </a:xfrm>
          <a:prstGeom prst="rect">
            <a:avLst/>
          </a:prstGeom>
        </p:spPr>
        <p:txBody>
          <a:bodyPr anchor="t">
            <a:noAutofit/>
          </a:bodyPr>
          <a:lstStyle>
            <a:lvl1pPr algn="l">
              <a:lnSpc>
                <a:spcPts val="4500"/>
              </a:lnSpc>
              <a:defRPr sz="4400" spc="70" baseline="0">
                <a:solidFill>
                  <a:schemeClr val="bg2"/>
                </a:solidFill>
                <a:latin typeface="Calibri bold" panose="020F0702030404030204" pitchFamily="34" charset="0"/>
                <a:cs typeface="Calibri bold" panose="020F0702030404030204" pitchFamily="34" charset="0"/>
              </a:defRPr>
            </a:lvl1pPr>
          </a:lstStyle>
          <a:p>
            <a:r>
              <a:rPr lang="nl-NL" dirty="0"/>
              <a:t>CLICK TO EDIT TITLE</a:t>
            </a:r>
            <a:endParaRPr lang="en-GB" dirty="0"/>
          </a:p>
        </p:txBody>
      </p:sp>
      <p:sp>
        <p:nvSpPr>
          <p:cNvPr id="20" name="Ondertitel 2">
            <a:extLst>
              <a:ext uri="{FF2B5EF4-FFF2-40B4-BE49-F238E27FC236}">
                <a16:creationId xmlns:a16="http://schemas.microsoft.com/office/drawing/2014/main" id="{7D927364-844D-4A85-B6EB-FBFEED2E4891}"/>
              </a:ext>
            </a:extLst>
          </p:cNvPr>
          <p:cNvSpPr>
            <a:spLocks noGrp="1"/>
          </p:cNvSpPr>
          <p:nvPr>
            <p:ph type="subTitle" idx="1" hasCustomPrompt="1"/>
          </p:nvPr>
        </p:nvSpPr>
        <p:spPr>
          <a:xfrm>
            <a:off x="713346" y="5228105"/>
            <a:ext cx="4172979" cy="351565"/>
          </a:xfrm>
          <a:prstGeom prst="rect">
            <a:avLst/>
          </a:prstGeom>
        </p:spPr>
        <p:txBody>
          <a:bodyPr>
            <a:noAutofit/>
          </a:bodyPr>
          <a:lstStyle>
            <a:lvl1pPr marL="0" indent="0" algn="l">
              <a:buNone/>
              <a:defRPr sz="2000" spc="50" baseline="0">
                <a:solidFill>
                  <a:schemeClr val="bg2"/>
                </a:solidFill>
                <a:latin typeface="+mn-lt"/>
                <a:ea typeface="Aero Light" pitchFamily="50" charset="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Click to edit subtitle </a:t>
            </a:r>
            <a:endParaRPr lang="en-GB" dirty="0"/>
          </a:p>
        </p:txBody>
      </p:sp>
      <p:sp>
        <p:nvSpPr>
          <p:cNvPr id="21" name="Tijdelijke aanduiding voor tekst 9">
            <a:extLst>
              <a:ext uri="{FF2B5EF4-FFF2-40B4-BE49-F238E27FC236}">
                <a16:creationId xmlns:a16="http://schemas.microsoft.com/office/drawing/2014/main" id="{BFA6C715-12C9-4F92-B6DE-60323A6EC88F}"/>
              </a:ext>
            </a:extLst>
          </p:cNvPr>
          <p:cNvSpPr>
            <a:spLocks noGrp="1"/>
          </p:cNvSpPr>
          <p:nvPr>
            <p:ph type="body" sz="quarter" idx="11" hasCustomPrompt="1"/>
          </p:nvPr>
        </p:nvSpPr>
        <p:spPr>
          <a:xfrm>
            <a:off x="704984" y="5788551"/>
            <a:ext cx="4181342" cy="681075"/>
          </a:xfrm>
          <a:prstGeom prst="rect">
            <a:avLst/>
          </a:prstGeom>
        </p:spPr>
        <p:txBody>
          <a:bodyPr>
            <a:noAutofit/>
          </a:bodyPr>
          <a:lstStyle>
            <a:lvl1pPr marL="0" indent="0">
              <a:buNone/>
              <a:defRPr sz="2000" spc="50" baseline="0">
                <a:solidFill>
                  <a:schemeClr val="bg2"/>
                </a:solidFill>
                <a:latin typeface="+mj-lt"/>
                <a:ea typeface="Aero Light" pitchFamily="50" charset="2"/>
              </a:defRPr>
            </a:lvl1pPr>
          </a:lstStyle>
          <a:p>
            <a:pPr lvl="0"/>
            <a:r>
              <a:rPr lang="nl-NL" dirty="0"/>
              <a:t>Click to add presenter’s name and job title</a:t>
            </a:r>
          </a:p>
        </p:txBody>
      </p:sp>
      <p:pic>
        <p:nvPicPr>
          <p:cNvPr id="23" name="Afbeelding 22">
            <a:extLst>
              <a:ext uri="{FF2B5EF4-FFF2-40B4-BE49-F238E27FC236}">
                <a16:creationId xmlns:a16="http://schemas.microsoft.com/office/drawing/2014/main" id="{E63E3581-10E1-4073-944D-F8E146E171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330" y="546281"/>
            <a:ext cx="3919535" cy="1394901"/>
          </a:xfrm>
          <a:prstGeom prst="rect">
            <a:avLst/>
          </a:prstGeom>
          <a:noFill/>
          <a:ln>
            <a:noFill/>
          </a:ln>
        </p:spPr>
      </p:pic>
      <p:sp>
        <p:nvSpPr>
          <p:cNvPr id="14" name="Tijdelijke aanduiding voor afbeelding 4">
            <a:extLst>
              <a:ext uri="{FF2B5EF4-FFF2-40B4-BE49-F238E27FC236}">
                <a16:creationId xmlns:a16="http://schemas.microsoft.com/office/drawing/2014/main" id="{CF0C1C67-8795-4378-A1C9-7F9D220294C8}"/>
              </a:ext>
            </a:extLst>
          </p:cNvPr>
          <p:cNvSpPr>
            <a:spLocks noGrp="1"/>
          </p:cNvSpPr>
          <p:nvPr>
            <p:ph type="pic" sz="quarter" idx="16" hasCustomPrompt="1"/>
          </p:nvPr>
        </p:nvSpPr>
        <p:spPr>
          <a:xfrm>
            <a:off x="4886326" y="546281"/>
            <a:ext cx="3909682" cy="2868863"/>
          </a:xfrm>
          <a:prstGeom prst="rect">
            <a:avLst/>
          </a:prstGeom>
          <a:solidFill>
            <a:schemeClr val="bg1"/>
          </a:solidFill>
          <a:ln>
            <a:solidFill>
              <a:schemeClr val="tx1">
                <a:lumMod val="95000"/>
                <a:lumOff val="5000"/>
              </a:schemeClr>
            </a:solidFill>
            <a:prstDash val="sysDot"/>
          </a:ln>
        </p:spPr>
        <p:txBody>
          <a:bodyPr anchor="t" anchorCtr="0">
            <a:normAutofit/>
          </a:bodyPr>
          <a:lstStyle>
            <a:lvl1pPr marL="0" indent="0" algn="l">
              <a:buNone/>
              <a:defRPr sz="1200">
                <a:solidFill>
                  <a:schemeClr val="tx1"/>
                </a:solidFill>
                <a:latin typeface="+mj-lt"/>
                <a:ea typeface="Aero Light" pitchFamily="50" charset="2"/>
              </a:defRPr>
            </a:lvl1pPr>
          </a:lstStyle>
          <a:p>
            <a:r>
              <a:rPr lang="en-GB" dirty="0"/>
              <a:t>PICTURE</a:t>
            </a:r>
          </a:p>
        </p:txBody>
      </p:sp>
      <p:sp>
        <p:nvSpPr>
          <p:cNvPr id="9" name="Tijdelijke aanduiding voor afbeelding 4">
            <a:extLst>
              <a:ext uri="{FF2B5EF4-FFF2-40B4-BE49-F238E27FC236}">
                <a16:creationId xmlns:a16="http://schemas.microsoft.com/office/drawing/2014/main" id="{CF0C1C67-8795-4378-A1C9-7F9D220294C8}"/>
              </a:ext>
            </a:extLst>
          </p:cNvPr>
          <p:cNvSpPr>
            <a:spLocks noGrp="1"/>
          </p:cNvSpPr>
          <p:nvPr>
            <p:ph type="pic" sz="quarter" idx="17" hasCustomPrompt="1"/>
          </p:nvPr>
        </p:nvSpPr>
        <p:spPr>
          <a:xfrm>
            <a:off x="4891111" y="3424976"/>
            <a:ext cx="3909682" cy="2868863"/>
          </a:xfrm>
          <a:prstGeom prst="rect">
            <a:avLst/>
          </a:prstGeom>
          <a:solidFill>
            <a:schemeClr val="bg1"/>
          </a:solidFill>
          <a:ln>
            <a:solidFill>
              <a:schemeClr val="tx1">
                <a:lumMod val="95000"/>
                <a:lumOff val="5000"/>
              </a:schemeClr>
            </a:solidFill>
            <a:prstDash val="sysDot"/>
          </a:ln>
        </p:spPr>
        <p:txBody>
          <a:bodyPr anchor="t" anchorCtr="0">
            <a:normAutofit/>
          </a:bodyPr>
          <a:lstStyle>
            <a:lvl1pPr marL="0" indent="0" algn="l">
              <a:buNone/>
              <a:defRPr sz="1200">
                <a:solidFill>
                  <a:schemeClr val="tx1"/>
                </a:solidFill>
                <a:latin typeface="+mj-lt"/>
                <a:ea typeface="Aero Light" pitchFamily="50" charset="2"/>
              </a:defRPr>
            </a:lvl1pPr>
          </a:lstStyle>
          <a:p>
            <a:r>
              <a:rPr lang="en-GB" dirty="0"/>
              <a:t>PICTURE</a:t>
            </a:r>
          </a:p>
        </p:txBody>
      </p:sp>
    </p:spTree>
    <p:extLst>
      <p:ext uri="{BB962C8B-B14F-4D97-AF65-F5344CB8AC3E}">
        <p14:creationId xmlns:p14="http://schemas.microsoft.com/office/powerpoint/2010/main" val="1438311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Content slide_ Facts">
    <p:spTree>
      <p:nvGrpSpPr>
        <p:cNvPr id="1" name=""/>
        <p:cNvGrpSpPr/>
        <p:nvPr/>
      </p:nvGrpSpPr>
      <p:grpSpPr>
        <a:xfrm>
          <a:off x="0" y="0"/>
          <a:ext cx="0" cy="0"/>
          <a:chOff x="0" y="0"/>
          <a:chExt cx="0" cy="0"/>
        </a:xfrm>
      </p:grpSpPr>
      <p:pic>
        <p:nvPicPr>
          <p:cNvPr id="5" name="Afbeelding 13">
            <a:extLst>
              <a:ext uri="{FF2B5EF4-FFF2-40B4-BE49-F238E27FC236}">
                <a16:creationId xmlns:a16="http://schemas.microsoft.com/office/drawing/2014/main" id="{A6DEE0E1-E6DD-48F9-961A-927DFCE6748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1488" y="6225042"/>
            <a:ext cx="1298114" cy="461977"/>
          </a:xfrm>
          <a:prstGeom prst="rect">
            <a:avLst/>
          </a:prstGeom>
          <a:noFill/>
          <a:ln>
            <a:noFill/>
          </a:ln>
        </p:spPr>
      </p:pic>
      <p:sp>
        <p:nvSpPr>
          <p:cNvPr id="8" name="Rechthoek 17">
            <a:extLst>
              <a:ext uri="{FF2B5EF4-FFF2-40B4-BE49-F238E27FC236}">
                <a16:creationId xmlns:a16="http://schemas.microsoft.com/office/drawing/2014/main" id="{552F9B91-4010-4562-9359-EED6891B29B8}"/>
              </a:ext>
            </a:extLst>
          </p:cNvPr>
          <p:cNvSpPr/>
          <p:nvPr userDrawn="1"/>
        </p:nvSpPr>
        <p:spPr>
          <a:xfrm>
            <a:off x="4454013" y="3415144"/>
            <a:ext cx="4689987"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6145162" y="0"/>
            <a:ext cx="3002342"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ijdelijke aanduiding voor tekst 3">
            <a:extLst>
              <a:ext uri="{FF2B5EF4-FFF2-40B4-BE49-F238E27FC236}">
                <a16:creationId xmlns:a16="http://schemas.microsoft.com/office/drawing/2014/main" id="{87A365B2-30D8-46C0-9FAA-25F176FE6749}"/>
              </a:ext>
            </a:extLst>
          </p:cNvPr>
          <p:cNvSpPr txBox="1">
            <a:spLocks/>
          </p:cNvSpPr>
          <p:nvPr userDrawn="1"/>
        </p:nvSpPr>
        <p:spPr>
          <a:xfrm>
            <a:off x="346075" y="4184651"/>
            <a:ext cx="4530013" cy="1949450"/>
          </a:xfrm>
          <a:prstGeom prst="rect">
            <a:avLst/>
          </a:prstGeom>
          <a:solidFill>
            <a:schemeClr val="tx2"/>
          </a:solidFill>
        </p:spPr>
        <p:txBody>
          <a:bodyPr lIns="252000" tIns="25200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1600" kern="1200">
                <a:solidFill>
                  <a:schemeClr val="bg1"/>
                </a:solidFill>
                <a:latin typeface="+mj-lt"/>
                <a:ea typeface="Aero Light" pitchFamily="50" charset="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accent3">
                    <a:lumMod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accent3">
                    <a:lumMod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accent3">
                    <a:lumMod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accent3">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l"/>
            <a:endParaRPr lang="en-GB" sz="2200" dirty="0"/>
          </a:p>
        </p:txBody>
      </p:sp>
      <p:pic>
        <p:nvPicPr>
          <p:cNvPr id="12"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34102" y="3247779"/>
            <a:ext cx="2537455" cy="582209"/>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3"/>
          <p:cNvPicPr>
            <a:picLocks noChangeAspect="1" noChangeArrowheads="1"/>
          </p:cNvPicPr>
          <p:nvPr userDrawn="1"/>
        </p:nvPicPr>
        <p:blipFill rotWithShape="1">
          <a:blip r:embed="rId4">
            <a:extLst>
              <a:ext uri="{28A0092B-C50C-407E-A947-70E740481C1C}">
                <a14:useLocalDpi xmlns:a14="http://schemas.microsoft.com/office/drawing/2010/main" val="0"/>
              </a:ext>
            </a:extLst>
          </a:blip>
          <a:srcRect t="9333" b="11158"/>
          <a:stretch/>
        </p:blipFill>
        <p:spPr bwMode="auto">
          <a:xfrm>
            <a:off x="1199898" y="1696762"/>
            <a:ext cx="957263" cy="387495"/>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Box 14"/>
          <p:cNvSpPr txBox="1"/>
          <p:nvPr userDrawn="1"/>
        </p:nvSpPr>
        <p:spPr>
          <a:xfrm>
            <a:off x="2677440" y="4949770"/>
            <a:ext cx="2191666" cy="950189"/>
          </a:xfrm>
          <a:prstGeom prst="rect">
            <a:avLst/>
          </a:prstGeom>
        </p:spPr>
        <p:txBody>
          <a:bodyPr vert="horz" wrap="square" lIns="91440" tIns="45720" rIns="91440" bIns="45720" rtlCol="0" anchor="b">
            <a:noAutofit/>
          </a:bodyPr>
          <a:lstStyle/>
          <a:p>
            <a:pPr algn="ctr"/>
            <a:r>
              <a:rPr lang="en-GB" sz="1600" dirty="0">
                <a:solidFill>
                  <a:schemeClr val="bg1"/>
                </a:solidFill>
                <a:latin typeface="+mj-lt"/>
              </a:rPr>
              <a:t>UK city for students</a:t>
            </a:r>
          </a:p>
          <a:p>
            <a:pPr algn="ctr"/>
            <a:r>
              <a:rPr lang="en-GB" sz="1600" dirty="0" err="1">
                <a:solidFill>
                  <a:schemeClr val="bg1"/>
                </a:solidFill>
                <a:latin typeface="+mj-lt"/>
              </a:rPr>
              <a:t>Natwest</a:t>
            </a:r>
            <a:r>
              <a:rPr lang="en-GB" sz="1600" dirty="0">
                <a:solidFill>
                  <a:schemeClr val="bg1"/>
                </a:solidFill>
                <a:latin typeface="+mj-lt"/>
              </a:rPr>
              <a:t> student living index 2016</a:t>
            </a:r>
          </a:p>
        </p:txBody>
      </p:sp>
      <p:sp>
        <p:nvSpPr>
          <p:cNvPr id="16" name="TextBox 15"/>
          <p:cNvSpPr txBox="1"/>
          <p:nvPr userDrawn="1"/>
        </p:nvSpPr>
        <p:spPr>
          <a:xfrm>
            <a:off x="6057035" y="5385545"/>
            <a:ext cx="2929007" cy="842243"/>
          </a:xfrm>
          <a:prstGeom prst="rect">
            <a:avLst/>
          </a:prstGeom>
        </p:spPr>
        <p:txBody>
          <a:bodyPr vert="horz" wrap="square" lIns="91440" tIns="45720" rIns="91440" bIns="45720" rtlCol="0" anchor="b">
            <a:noAutofit/>
          </a:bodyPr>
          <a:lstStyle/>
          <a:p>
            <a:pPr algn="ctr"/>
            <a:r>
              <a:rPr lang="en-GB" sz="1600" dirty="0">
                <a:solidFill>
                  <a:schemeClr val="bg1"/>
                </a:solidFill>
                <a:latin typeface="+mj-lt"/>
              </a:rPr>
              <a:t>University of Portsmouth in top 15% for student satisfaction</a:t>
            </a:r>
          </a:p>
          <a:p>
            <a:pPr algn="ctr"/>
            <a:r>
              <a:rPr lang="en-GB" sz="1600" dirty="0">
                <a:solidFill>
                  <a:schemeClr val="bg1"/>
                </a:solidFill>
                <a:latin typeface="+mj-lt"/>
              </a:rPr>
              <a:t>(National Student Survey 2017)</a:t>
            </a:r>
          </a:p>
        </p:txBody>
      </p:sp>
      <p:sp>
        <p:nvSpPr>
          <p:cNvPr id="17" name="TextBox 16"/>
          <p:cNvSpPr txBox="1"/>
          <p:nvPr userDrawn="1"/>
        </p:nvSpPr>
        <p:spPr>
          <a:xfrm>
            <a:off x="4450787" y="3973968"/>
            <a:ext cx="3395937" cy="954766"/>
          </a:xfrm>
          <a:prstGeom prst="rect">
            <a:avLst/>
          </a:prstGeom>
        </p:spPr>
        <p:txBody>
          <a:bodyPr vert="horz" wrap="square" lIns="91440" tIns="45720" rIns="91440" bIns="45720" rtlCol="0" anchor="b">
            <a:noAutofit/>
          </a:bodyPr>
          <a:lstStyle/>
          <a:p>
            <a:pPr algn="ctr"/>
            <a:r>
              <a:rPr lang="en-GB" sz="1600" dirty="0">
                <a:solidFill>
                  <a:schemeClr val="bg1"/>
                </a:solidFill>
                <a:latin typeface="+mj-lt"/>
              </a:rPr>
              <a:t>of </a:t>
            </a:r>
            <a:r>
              <a:rPr lang="en-GB" sz="1600" dirty="0">
                <a:solidFill>
                  <a:schemeClr val="bg1"/>
                </a:solidFill>
                <a:latin typeface="Calibri bold" panose="020F0702030404030204" pitchFamily="34" charset="0"/>
              </a:rPr>
              <a:t>GRADUATES WORKING </a:t>
            </a:r>
            <a:br>
              <a:rPr lang="en-GB" sz="1600" dirty="0">
                <a:solidFill>
                  <a:schemeClr val="bg1"/>
                </a:solidFill>
                <a:latin typeface="Calibri bold" panose="020F0702030404030204" pitchFamily="34" charset="0"/>
              </a:rPr>
            </a:br>
            <a:r>
              <a:rPr lang="en-GB" sz="1600" dirty="0">
                <a:solidFill>
                  <a:schemeClr val="bg1"/>
                </a:solidFill>
                <a:latin typeface="+mj-lt"/>
              </a:rPr>
              <a:t>or in </a:t>
            </a:r>
            <a:r>
              <a:rPr lang="en-GB" sz="1600" dirty="0">
                <a:solidFill>
                  <a:schemeClr val="bg1"/>
                </a:solidFill>
                <a:latin typeface="Calibri bold" panose="020F0702030404030204" pitchFamily="34" charset="0"/>
              </a:rPr>
              <a:t>FURTHER STUDY </a:t>
            </a:r>
            <a:br>
              <a:rPr lang="en-GB" sz="1600" dirty="0">
                <a:solidFill>
                  <a:schemeClr val="bg1"/>
                </a:solidFill>
              </a:rPr>
            </a:br>
            <a:r>
              <a:rPr lang="en-GB" sz="1600" dirty="0">
                <a:solidFill>
                  <a:schemeClr val="bg1"/>
                </a:solidFill>
              </a:rPr>
              <a:t>(</a:t>
            </a:r>
            <a:r>
              <a:rPr lang="en-GB" sz="1600" dirty="0" err="1">
                <a:solidFill>
                  <a:schemeClr val="bg1"/>
                </a:solidFill>
                <a:latin typeface="+mj-lt"/>
              </a:rPr>
              <a:t>DLHE</a:t>
            </a:r>
            <a:r>
              <a:rPr lang="en-GB" sz="1600" dirty="0">
                <a:solidFill>
                  <a:schemeClr val="bg1"/>
                </a:solidFill>
                <a:latin typeface="+mj-lt"/>
              </a:rPr>
              <a:t> 2016)</a:t>
            </a:r>
          </a:p>
        </p:txBody>
      </p:sp>
      <p:sp>
        <p:nvSpPr>
          <p:cNvPr id="18" name="TextBox 17"/>
          <p:cNvSpPr txBox="1"/>
          <p:nvPr userDrawn="1"/>
        </p:nvSpPr>
        <p:spPr>
          <a:xfrm>
            <a:off x="310632" y="4408668"/>
            <a:ext cx="2429356" cy="1500237"/>
          </a:xfrm>
          <a:prstGeom prst="rect">
            <a:avLst/>
          </a:prstGeom>
        </p:spPr>
        <p:txBody>
          <a:bodyPr vert="horz" wrap="square" lIns="91440" tIns="45720" rIns="91440" bIns="45720" rtlCol="0" anchor="b">
            <a:noAutofit/>
          </a:bodyPr>
          <a:lstStyle/>
          <a:p>
            <a:pPr algn="ctr"/>
            <a:r>
              <a:rPr lang="en-GB" sz="1700" dirty="0">
                <a:solidFill>
                  <a:schemeClr val="bg2"/>
                </a:solidFill>
                <a:latin typeface="Calibri bold" panose="020F0702030404030204" pitchFamily="34" charset="0"/>
              </a:rPr>
              <a:t>NEW UNIVERSITIES </a:t>
            </a:r>
            <a:br>
              <a:rPr lang="en-GB" sz="1700" dirty="0">
                <a:solidFill>
                  <a:schemeClr val="bg2"/>
                </a:solidFill>
                <a:latin typeface="+mj-lt"/>
              </a:rPr>
            </a:br>
            <a:r>
              <a:rPr lang="en-GB" sz="1600" dirty="0">
                <a:solidFill>
                  <a:schemeClr val="bg2"/>
                </a:solidFill>
                <a:latin typeface="+mj-lt"/>
              </a:rPr>
              <a:t>in the Times Higher Education Young</a:t>
            </a:r>
            <a:br>
              <a:rPr lang="en-GB" sz="1600" dirty="0">
                <a:solidFill>
                  <a:schemeClr val="bg2"/>
                </a:solidFill>
                <a:latin typeface="+mj-lt"/>
              </a:rPr>
            </a:br>
            <a:r>
              <a:rPr lang="en-GB" sz="1600" dirty="0">
                <a:solidFill>
                  <a:schemeClr val="bg2"/>
                </a:solidFill>
                <a:latin typeface="+mj-lt"/>
              </a:rPr>
              <a:t>University Rankings 2017</a:t>
            </a:r>
            <a:endParaRPr lang="en-GB" sz="1600" dirty="0">
              <a:solidFill>
                <a:schemeClr val="tx1">
                  <a:lumMod val="50000"/>
                  <a:lumOff val="50000"/>
                </a:schemeClr>
              </a:solidFill>
              <a:latin typeface="+mj-lt"/>
            </a:endParaRPr>
          </a:p>
        </p:txBody>
      </p:sp>
      <p:sp>
        <p:nvSpPr>
          <p:cNvPr id="19" name="TextBox 18"/>
          <p:cNvSpPr txBox="1"/>
          <p:nvPr userDrawn="1"/>
        </p:nvSpPr>
        <p:spPr>
          <a:xfrm>
            <a:off x="6174008" y="816535"/>
            <a:ext cx="2655668" cy="717033"/>
          </a:xfrm>
          <a:prstGeom prst="rect">
            <a:avLst/>
          </a:prstGeom>
        </p:spPr>
        <p:txBody>
          <a:bodyPr vert="horz" wrap="square" lIns="91440" tIns="45720" rIns="91440" bIns="45720" rtlCol="0" anchor="b">
            <a:noAutofit/>
          </a:bodyPr>
          <a:lstStyle/>
          <a:p>
            <a:pPr algn="ctr"/>
            <a:r>
              <a:rPr lang="en-GB" sz="1600" dirty="0">
                <a:solidFill>
                  <a:schemeClr val="bg2"/>
                </a:solidFill>
                <a:latin typeface="+mj-lt"/>
              </a:rPr>
              <a:t>in The Guardian’s </a:t>
            </a:r>
            <a:br>
              <a:rPr lang="en-GB" sz="1600" dirty="0">
                <a:solidFill>
                  <a:schemeClr val="bg2"/>
                </a:solidFill>
                <a:latin typeface="+mj-lt"/>
              </a:rPr>
            </a:br>
            <a:r>
              <a:rPr lang="en-GB" sz="1600" dirty="0">
                <a:solidFill>
                  <a:schemeClr val="bg2"/>
                </a:solidFill>
                <a:latin typeface="+mj-lt"/>
              </a:rPr>
              <a:t>University guide 2018</a:t>
            </a:r>
          </a:p>
        </p:txBody>
      </p:sp>
      <p:sp>
        <p:nvSpPr>
          <p:cNvPr id="20" name="TextBox 19"/>
          <p:cNvSpPr txBox="1"/>
          <p:nvPr userDrawn="1"/>
        </p:nvSpPr>
        <p:spPr>
          <a:xfrm>
            <a:off x="974093" y="1034054"/>
            <a:ext cx="2657475" cy="1712913"/>
          </a:xfrm>
          <a:prstGeom prst="rect">
            <a:avLst/>
          </a:prstGeom>
        </p:spPr>
        <p:txBody>
          <a:bodyPr vert="horz" wrap="square" lIns="91440" tIns="45720" rIns="91440" bIns="45720" rtlCol="0" anchor="b">
            <a:normAutofit/>
          </a:bodyPr>
          <a:lstStyle/>
          <a:p>
            <a:pPr algn="ctr"/>
            <a:r>
              <a:rPr lang="en-GB" dirty="0">
                <a:solidFill>
                  <a:schemeClr val="tx2"/>
                </a:solidFill>
                <a:latin typeface="+mj-lt"/>
              </a:rPr>
              <a:t>in the UK for </a:t>
            </a:r>
            <a:r>
              <a:rPr lang="en-GB" dirty="0">
                <a:solidFill>
                  <a:schemeClr val="tx2"/>
                </a:solidFill>
                <a:latin typeface="Calibri bold" panose="020F0702030404030204" pitchFamily="34" charset="0"/>
              </a:rPr>
              <a:t>BOOSTING GRADUATE SALARIES</a:t>
            </a:r>
          </a:p>
        </p:txBody>
      </p:sp>
      <p:sp>
        <p:nvSpPr>
          <p:cNvPr id="21" name="TextBox 20"/>
          <p:cNvSpPr txBox="1"/>
          <p:nvPr userDrawn="1"/>
        </p:nvSpPr>
        <p:spPr>
          <a:xfrm>
            <a:off x="2749513" y="4321325"/>
            <a:ext cx="1097280" cy="1082040"/>
          </a:xfrm>
          <a:prstGeom prst="rect">
            <a:avLst/>
          </a:prstGeom>
        </p:spPr>
        <p:txBody>
          <a:bodyPr vert="horz" wrap="square" lIns="91440" tIns="45720" rIns="91440" bIns="45720" rtlCol="0" anchor="b">
            <a:noAutofit/>
          </a:bodyPr>
          <a:lstStyle/>
          <a:p>
            <a:pPr algn="l"/>
            <a:r>
              <a:rPr lang="en-GB" sz="7200" b="1" spc="70" dirty="0">
                <a:solidFill>
                  <a:schemeClr val="accent1"/>
                </a:solidFill>
                <a:latin typeface="Vrinda" panose="020B0502040204020203" pitchFamily="34" charset="0"/>
                <a:ea typeface="Aero Bold" panose="02000000000000000000" pitchFamily="50" charset="2"/>
                <a:cs typeface="Vrinda" panose="020B0502040204020203" pitchFamily="34" charset="0"/>
              </a:rPr>
              <a:t>£</a:t>
            </a:r>
          </a:p>
        </p:txBody>
      </p:sp>
      <p:sp>
        <p:nvSpPr>
          <p:cNvPr id="22" name="TextBox 21"/>
          <p:cNvSpPr txBox="1"/>
          <p:nvPr userDrawn="1"/>
        </p:nvSpPr>
        <p:spPr>
          <a:xfrm>
            <a:off x="7182771" y="899412"/>
            <a:ext cx="1499357" cy="1455789"/>
          </a:xfrm>
          <a:prstGeom prst="rect">
            <a:avLst/>
          </a:prstGeom>
        </p:spPr>
        <p:txBody>
          <a:bodyPr vert="horz" wrap="square" lIns="91440" tIns="45720" rIns="91440" bIns="45720" rtlCol="0" anchor="b">
            <a:normAutofit/>
          </a:bodyPr>
          <a:lstStyle/>
          <a:p>
            <a:pPr algn="l"/>
            <a:r>
              <a:rPr lang="en-GB" sz="4000" spc="70" dirty="0">
                <a:solidFill>
                  <a:schemeClr val="bg2"/>
                </a:solidFill>
                <a:latin typeface="Calibri bold" panose="020F0702030404030204" pitchFamily="34" charset="0"/>
                <a:ea typeface="Aero Bold" panose="02000000000000000000" pitchFamily="50" charset="2"/>
                <a:cs typeface="Calibri bold" panose="020F0702030404030204" pitchFamily="34" charset="0"/>
                <a:sym typeface="Wingdings"/>
              </a:rPr>
              <a:t>5</a:t>
            </a:r>
            <a:endParaRPr lang="en-GB" sz="4000" spc="70" dirty="0">
              <a:solidFill>
                <a:schemeClr val="bg2"/>
              </a:solidFill>
              <a:latin typeface="Calibri bold" panose="020F0702030404030204" pitchFamily="34" charset="0"/>
              <a:ea typeface="Aero Bold" panose="02000000000000000000" pitchFamily="50" charset="2"/>
              <a:cs typeface="Calibri bold" panose="020F0702030404030204" pitchFamily="34" charset="0"/>
            </a:endParaRPr>
          </a:p>
        </p:txBody>
      </p:sp>
      <p:sp>
        <p:nvSpPr>
          <p:cNvPr id="23" name="Rectangle 22"/>
          <p:cNvSpPr/>
          <p:nvPr userDrawn="1"/>
        </p:nvSpPr>
        <p:spPr>
          <a:xfrm>
            <a:off x="6174008" y="443579"/>
            <a:ext cx="2655668" cy="707886"/>
          </a:xfrm>
          <a:prstGeom prst="rect">
            <a:avLst/>
          </a:prstGeom>
        </p:spPr>
        <p:txBody>
          <a:bodyPr wrap="square">
            <a:spAutoFit/>
          </a:bodyPr>
          <a:lstStyle/>
          <a:p>
            <a:pPr algn="ctr"/>
            <a:r>
              <a:rPr lang="en-GB" sz="4000" spc="70" dirty="0">
                <a:solidFill>
                  <a:schemeClr val="bg2"/>
                </a:solidFill>
                <a:latin typeface="Calibri bold" panose="020F0702030404030204" pitchFamily="34" charset="0"/>
                <a:ea typeface="Aero Bold" panose="02000000000000000000" pitchFamily="50" charset="2"/>
                <a:cs typeface="Calibri bold" panose="020F0702030404030204" pitchFamily="34" charset="0"/>
              </a:rPr>
              <a:t>TOP 40</a:t>
            </a:r>
          </a:p>
        </p:txBody>
      </p:sp>
      <p:sp>
        <p:nvSpPr>
          <p:cNvPr id="24" name="Rectangle 23"/>
          <p:cNvSpPr/>
          <p:nvPr userDrawn="1"/>
        </p:nvSpPr>
        <p:spPr>
          <a:xfrm>
            <a:off x="531320" y="4324688"/>
            <a:ext cx="2000228" cy="707886"/>
          </a:xfrm>
          <a:prstGeom prst="rect">
            <a:avLst/>
          </a:prstGeom>
        </p:spPr>
        <p:txBody>
          <a:bodyPr wrap="none">
            <a:spAutoFit/>
          </a:bodyPr>
          <a:lstStyle/>
          <a:p>
            <a:r>
              <a:rPr lang="en-GB" sz="4000" spc="70" dirty="0">
                <a:solidFill>
                  <a:schemeClr val="bg2"/>
                </a:solidFill>
                <a:latin typeface="Calibri bold" panose="020F0702030404030204" pitchFamily="34" charset="0"/>
                <a:ea typeface="Aero Bold" panose="02000000000000000000" pitchFamily="50" charset="2"/>
                <a:cs typeface="Calibri bold" panose="020F0702030404030204" pitchFamily="34" charset="0"/>
              </a:rPr>
              <a:t>TOP 100</a:t>
            </a:r>
          </a:p>
        </p:txBody>
      </p:sp>
      <p:sp>
        <p:nvSpPr>
          <p:cNvPr id="25" name="TextBox 24"/>
          <p:cNvSpPr txBox="1"/>
          <p:nvPr userDrawn="1"/>
        </p:nvSpPr>
        <p:spPr>
          <a:xfrm>
            <a:off x="7367090" y="1338869"/>
            <a:ext cx="1046763" cy="1073254"/>
          </a:xfrm>
          <a:prstGeom prst="rect">
            <a:avLst/>
          </a:prstGeom>
        </p:spPr>
        <p:txBody>
          <a:bodyPr vert="horz" wrap="square" lIns="91440" tIns="45720" rIns="91440" bIns="45720" rtlCol="0" anchor="b">
            <a:normAutofit/>
          </a:bodyPr>
          <a:lstStyle/>
          <a:p>
            <a:pPr algn="l"/>
            <a:r>
              <a:rPr lang="en-GB" sz="4800" spc="70" dirty="0">
                <a:solidFill>
                  <a:schemeClr val="accent1"/>
                </a:solidFill>
                <a:latin typeface="Berlin Sans FB Demi" panose="020E0802020502020306" pitchFamily="34" charset="0"/>
                <a:ea typeface="Aero Bold" panose="02000000000000000000" pitchFamily="50" charset="2"/>
                <a:cs typeface="Calibri bold" panose="020F0702030404030204" pitchFamily="34" charset="0"/>
                <a:sym typeface="Wingdings"/>
              </a:rPr>
              <a:t></a:t>
            </a:r>
            <a:endParaRPr lang="en-GB" sz="4800" spc="70" dirty="0">
              <a:solidFill>
                <a:schemeClr val="accent1"/>
              </a:solidFill>
              <a:latin typeface="Berlin Sans FB Demi" panose="020E0802020502020306" pitchFamily="34" charset="0"/>
              <a:ea typeface="Aero Bold" panose="02000000000000000000" pitchFamily="50" charset="2"/>
              <a:cs typeface="Calibri bold" panose="020F0702030404030204" pitchFamily="34" charset="0"/>
            </a:endParaRPr>
          </a:p>
        </p:txBody>
      </p:sp>
      <p:sp>
        <p:nvSpPr>
          <p:cNvPr id="26" name="TextBox 25"/>
          <p:cNvSpPr txBox="1"/>
          <p:nvPr userDrawn="1"/>
        </p:nvSpPr>
        <p:spPr>
          <a:xfrm>
            <a:off x="3001290" y="4272575"/>
            <a:ext cx="2017041" cy="745417"/>
          </a:xfrm>
          <a:prstGeom prst="rect">
            <a:avLst/>
          </a:prstGeom>
        </p:spPr>
        <p:txBody>
          <a:bodyPr vert="horz" wrap="square" lIns="91440" tIns="45720" rIns="91440" bIns="45720" rtlCol="0" anchor="b">
            <a:noAutofit/>
          </a:bodyPr>
          <a:lstStyle/>
          <a:p>
            <a:pPr algn="ctr"/>
            <a:r>
              <a:rPr lang="en-GB" sz="4000" dirty="0">
                <a:solidFill>
                  <a:schemeClr val="bg1"/>
                </a:solidFill>
                <a:latin typeface="Calibri bold" panose="020F0702030404030204" pitchFamily="34" charset="0"/>
              </a:rPr>
              <a:t>MOST</a:t>
            </a:r>
            <a:r>
              <a:rPr lang="en-GB" sz="1600" dirty="0">
                <a:solidFill>
                  <a:schemeClr val="bg1"/>
                </a:solidFill>
                <a:latin typeface="Calibri bold" panose="020F0702030404030204" pitchFamily="34" charset="0"/>
              </a:rPr>
              <a:t> </a:t>
            </a:r>
            <a:endParaRPr lang="en-GB" sz="1600" dirty="0">
              <a:solidFill>
                <a:schemeClr val="bg1"/>
              </a:solidFill>
              <a:latin typeface="+mj-lt"/>
            </a:endParaRPr>
          </a:p>
        </p:txBody>
      </p:sp>
      <p:sp>
        <p:nvSpPr>
          <p:cNvPr id="27" name="TextBox 26"/>
          <p:cNvSpPr txBox="1"/>
          <p:nvPr userDrawn="1"/>
        </p:nvSpPr>
        <p:spPr>
          <a:xfrm>
            <a:off x="2928377" y="4756148"/>
            <a:ext cx="2191666" cy="393643"/>
          </a:xfrm>
          <a:prstGeom prst="rect">
            <a:avLst/>
          </a:prstGeom>
        </p:spPr>
        <p:txBody>
          <a:bodyPr vert="horz" wrap="square" lIns="91440" tIns="45720" rIns="91440" bIns="45720" rtlCol="0" anchor="b">
            <a:noAutofit/>
          </a:bodyPr>
          <a:lstStyle/>
          <a:p>
            <a:pPr algn="ctr"/>
            <a:r>
              <a:rPr lang="en-GB" dirty="0">
                <a:solidFill>
                  <a:schemeClr val="bg1"/>
                </a:solidFill>
                <a:latin typeface="Calibri bold" panose="020F0702030404030204" pitchFamily="34" charset="0"/>
              </a:rPr>
              <a:t>AFFORDABLE</a:t>
            </a:r>
            <a:r>
              <a:rPr lang="en-GB" sz="1700" dirty="0">
                <a:solidFill>
                  <a:schemeClr val="bg1"/>
                </a:solidFill>
                <a:latin typeface="Calibri bold" panose="020F0702030404030204" pitchFamily="34" charset="0"/>
              </a:rPr>
              <a:t> </a:t>
            </a:r>
            <a:endParaRPr lang="en-GB" sz="1700" dirty="0">
              <a:solidFill>
                <a:schemeClr val="bg1"/>
              </a:solidFill>
              <a:latin typeface="+mj-lt"/>
            </a:endParaRPr>
          </a:p>
        </p:txBody>
      </p:sp>
      <p:sp>
        <p:nvSpPr>
          <p:cNvPr id="28" name="TextBox 27"/>
          <p:cNvSpPr txBox="1"/>
          <p:nvPr userDrawn="1"/>
        </p:nvSpPr>
        <p:spPr>
          <a:xfrm>
            <a:off x="5355568" y="4984039"/>
            <a:ext cx="2929007" cy="619125"/>
          </a:xfrm>
          <a:prstGeom prst="rect">
            <a:avLst/>
          </a:prstGeom>
        </p:spPr>
        <p:txBody>
          <a:bodyPr vert="horz" wrap="square" lIns="91440" tIns="45720" rIns="91440" bIns="45720" rtlCol="0" anchor="b">
            <a:noAutofit/>
          </a:bodyPr>
          <a:lstStyle/>
          <a:p>
            <a:pPr algn="ctr"/>
            <a:r>
              <a:rPr lang="en-GB" sz="4300" spc="70" dirty="0">
                <a:solidFill>
                  <a:schemeClr val="bg1"/>
                </a:solidFill>
                <a:latin typeface="Calibri bold" panose="020F0702030404030204" pitchFamily="34" charset="0"/>
                <a:ea typeface="Aero Bold" panose="02000000000000000000" pitchFamily="50" charset="2"/>
                <a:cs typeface="Calibri bold" panose="020F0702030404030204" pitchFamily="34" charset="0"/>
              </a:rPr>
              <a:t>88% </a:t>
            </a:r>
            <a:endParaRPr lang="en-GB" sz="4300" dirty="0">
              <a:solidFill>
                <a:schemeClr val="bg1"/>
              </a:solidFill>
              <a:latin typeface="+mj-lt"/>
            </a:endParaRPr>
          </a:p>
        </p:txBody>
      </p:sp>
      <p:sp>
        <p:nvSpPr>
          <p:cNvPr id="29" name="TextBox 28"/>
          <p:cNvSpPr txBox="1"/>
          <p:nvPr userDrawn="1"/>
        </p:nvSpPr>
        <p:spPr>
          <a:xfrm>
            <a:off x="4849322" y="3645637"/>
            <a:ext cx="2554123" cy="671512"/>
          </a:xfrm>
          <a:prstGeom prst="rect">
            <a:avLst/>
          </a:prstGeom>
        </p:spPr>
        <p:txBody>
          <a:bodyPr vert="horz" wrap="square" lIns="91440" tIns="45720" rIns="91440" bIns="45720" rtlCol="0" anchor="b">
            <a:normAutofit fontScale="92500" lnSpcReduction="10000"/>
          </a:bodyPr>
          <a:lstStyle/>
          <a:p>
            <a:pPr algn="ctr"/>
            <a:r>
              <a:rPr lang="en-GB" sz="4300" spc="70" dirty="0">
                <a:solidFill>
                  <a:schemeClr val="bg1"/>
                </a:solidFill>
                <a:latin typeface="Calibri bold" panose="020F0702030404030204" pitchFamily="34" charset="0"/>
                <a:ea typeface="Aero Bold" panose="02000000000000000000" pitchFamily="50" charset="2"/>
                <a:cs typeface="Calibri bold" panose="020F0702030404030204" pitchFamily="34" charset="0"/>
              </a:rPr>
              <a:t>96.5% </a:t>
            </a:r>
            <a:endParaRPr lang="en-GB" dirty="0">
              <a:solidFill>
                <a:schemeClr val="bg1"/>
              </a:solidFill>
              <a:latin typeface="+mj-lt"/>
            </a:endParaRPr>
          </a:p>
        </p:txBody>
      </p:sp>
      <p:sp>
        <p:nvSpPr>
          <p:cNvPr id="30" name="TextBox 29"/>
          <p:cNvSpPr txBox="1"/>
          <p:nvPr userDrawn="1"/>
        </p:nvSpPr>
        <p:spPr>
          <a:xfrm>
            <a:off x="6135908" y="2342544"/>
            <a:ext cx="2831083" cy="954766"/>
          </a:xfrm>
          <a:prstGeom prst="rect">
            <a:avLst/>
          </a:prstGeom>
        </p:spPr>
        <p:txBody>
          <a:bodyPr vert="horz" wrap="square" lIns="91440" tIns="45720" rIns="91440" bIns="45720" rtlCol="0" anchor="b">
            <a:noAutofit/>
          </a:bodyPr>
          <a:lstStyle/>
          <a:p>
            <a:pPr algn="ctr"/>
            <a:r>
              <a:rPr lang="en-GB" sz="1700" dirty="0">
                <a:solidFill>
                  <a:schemeClr val="bg2"/>
                </a:solidFill>
                <a:latin typeface="+mj-lt"/>
              </a:rPr>
              <a:t>Rating for </a:t>
            </a:r>
            <a:br>
              <a:rPr lang="en-GB" sz="1700" dirty="0">
                <a:solidFill>
                  <a:schemeClr val="bg2"/>
                </a:solidFill>
                <a:latin typeface="+mj-lt"/>
              </a:rPr>
            </a:br>
            <a:r>
              <a:rPr lang="en-GB" sz="1700" dirty="0">
                <a:solidFill>
                  <a:schemeClr val="bg2"/>
                </a:solidFill>
                <a:latin typeface="Calibri bold" panose="020F0702030404030204" pitchFamily="34" charset="0"/>
              </a:rPr>
              <a:t>TEACHING,  EMPLOYABILITY </a:t>
            </a:r>
            <a:br>
              <a:rPr lang="en-GB" sz="1700" dirty="0">
                <a:solidFill>
                  <a:schemeClr val="bg2"/>
                </a:solidFill>
                <a:latin typeface="Calibri bold" panose="020F0702030404030204" pitchFamily="34" charset="0"/>
              </a:rPr>
            </a:br>
            <a:r>
              <a:rPr lang="en-GB" sz="1700" dirty="0">
                <a:solidFill>
                  <a:schemeClr val="bg2"/>
                </a:solidFill>
                <a:latin typeface="+mj-lt"/>
              </a:rPr>
              <a:t>and </a:t>
            </a:r>
            <a:r>
              <a:rPr lang="en-GB" sz="1700" dirty="0">
                <a:solidFill>
                  <a:schemeClr val="bg2"/>
                </a:solidFill>
                <a:latin typeface="Calibri bold" panose="020F0702030404030204" pitchFamily="34" charset="0"/>
              </a:rPr>
              <a:t>FACILITIES</a:t>
            </a:r>
          </a:p>
          <a:p>
            <a:pPr algn="ctr"/>
            <a:r>
              <a:rPr lang="en-GB" sz="1600" dirty="0">
                <a:solidFill>
                  <a:schemeClr val="bg2"/>
                </a:solidFill>
                <a:latin typeface="+mj-lt"/>
              </a:rPr>
              <a:t>(QS World University Ranking)</a:t>
            </a:r>
          </a:p>
        </p:txBody>
      </p:sp>
      <p:sp>
        <p:nvSpPr>
          <p:cNvPr id="31" name="TextBox 30"/>
          <p:cNvSpPr txBox="1"/>
          <p:nvPr userDrawn="1"/>
        </p:nvSpPr>
        <p:spPr>
          <a:xfrm>
            <a:off x="1582605" y="546434"/>
            <a:ext cx="2657475" cy="1712913"/>
          </a:xfrm>
          <a:prstGeom prst="rect">
            <a:avLst/>
          </a:prstGeom>
        </p:spPr>
        <p:txBody>
          <a:bodyPr vert="horz" wrap="square" lIns="91440" tIns="45720" rIns="91440" bIns="45720" rtlCol="0" anchor="b">
            <a:normAutofit/>
          </a:bodyPr>
          <a:lstStyle/>
          <a:p>
            <a:pPr algn="ctr"/>
            <a:r>
              <a:rPr lang="en-GB" sz="4400" spc="70" dirty="0">
                <a:solidFill>
                  <a:schemeClr val="tx2"/>
                </a:solidFill>
                <a:latin typeface="Calibri bold" panose="020F0702030404030204" pitchFamily="34" charset="0"/>
                <a:ea typeface="Aero Bold" panose="02000000000000000000" pitchFamily="50" charset="2"/>
                <a:cs typeface="Calibri bold" panose="020F0702030404030204" pitchFamily="34" charset="0"/>
              </a:rPr>
              <a:t>NO.1</a:t>
            </a:r>
            <a:endParaRPr lang="en-GB" dirty="0">
              <a:solidFill>
                <a:schemeClr val="tx2"/>
              </a:solidFill>
              <a:latin typeface="Calibri bold" panose="020F0702030404030204" pitchFamily="34" charset="0"/>
            </a:endParaRPr>
          </a:p>
        </p:txBody>
      </p:sp>
      <p:sp>
        <p:nvSpPr>
          <p:cNvPr id="3" name="Text Placeholder 2"/>
          <p:cNvSpPr>
            <a:spLocks noGrp="1"/>
          </p:cNvSpPr>
          <p:nvPr>
            <p:ph type="body" sz="quarter" idx="10" hasCustomPrompt="1"/>
          </p:nvPr>
        </p:nvSpPr>
        <p:spPr>
          <a:xfrm>
            <a:off x="336621" y="583586"/>
            <a:ext cx="5812134" cy="1130300"/>
          </a:xfrm>
          <a:prstGeom prst="rect">
            <a:avLst/>
          </a:prstGeom>
        </p:spPr>
        <p:txBody>
          <a:bodyPr/>
          <a:lstStyle>
            <a:lvl1pPr marL="0" indent="0">
              <a:buNone/>
              <a:defRPr lang="en-GB" sz="4400" kern="1200" spc="70" baseline="0" dirty="0">
                <a:solidFill>
                  <a:schemeClr val="tx2"/>
                </a:solidFill>
                <a:latin typeface="Calibri bold" panose="020F0702030404030204" pitchFamily="34" charset="0"/>
                <a:ea typeface="Aero Bold" panose="02000000000000000000" pitchFamily="50" charset="2"/>
                <a:cs typeface="Calibri bold" panose="020F0702030404030204" pitchFamily="34" charset="0"/>
              </a:defRPr>
            </a:lvl1pPr>
          </a:lstStyle>
          <a:p>
            <a:pPr lvl="0"/>
            <a:r>
              <a:rPr lang="en-US" dirty="0"/>
              <a:t>CLICK TO ADD TITLE</a:t>
            </a:r>
            <a:endParaRPr lang="en-GB" dirty="0"/>
          </a:p>
        </p:txBody>
      </p:sp>
    </p:spTree>
    <p:extLst>
      <p:ext uri="{BB962C8B-B14F-4D97-AF65-F5344CB8AC3E}">
        <p14:creationId xmlns:p14="http://schemas.microsoft.com/office/powerpoint/2010/main" val="3158113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a_Content slide">
    <p:spTree>
      <p:nvGrpSpPr>
        <p:cNvPr id="1" name=""/>
        <p:cNvGrpSpPr/>
        <p:nvPr/>
      </p:nvGrpSpPr>
      <p:grpSpPr>
        <a:xfrm>
          <a:off x="0" y="0"/>
          <a:ext cx="0" cy="0"/>
          <a:chOff x="0" y="0"/>
          <a:chExt cx="0" cy="0"/>
        </a:xfrm>
      </p:grpSpPr>
      <p:sp>
        <p:nvSpPr>
          <p:cNvPr id="10" name="Titel 1">
            <a:extLst>
              <a:ext uri="{FF2B5EF4-FFF2-40B4-BE49-F238E27FC236}">
                <a16:creationId xmlns:a16="http://schemas.microsoft.com/office/drawing/2014/main" id="{4F078DCB-93EE-4BE7-A995-4A147D8579B4}"/>
              </a:ext>
            </a:extLst>
          </p:cNvPr>
          <p:cNvSpPr>
            <a:spLocks noGrp="1"/>
          </p:cNvSpPr>
          <p:nvPr>
            <p:ph type="title" hasCustomPrompt="1"/>
          </p:nvPr>
        </p:nvSpPr>
        <p:spPr>
          <a:xfrm>
            <a:off x="362904" y="560367"/>
            <a:ext cx="8358309" cy="1136672"/>
          </a:xfrm>
          <a:prstGeom prst="rect">
            <a:avLst/>
          </a:prstGeom>
        </p:spPr>
        <p:txBody>
          <a:bodyPr anchor="t">
            <a:noAutofit/>
          </a:bodyPr>
          <a:lstStyle>
            <a:lvl1pPr algn="l">
              <a:lnSpc>
                <a:spcPts val="36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ADD TITLE</a:t>
            </a:r>
            <a:endParaRPr lang="en-GB" dirty="0"/>
          </a:p>
        </p:txBody>
      </p:sp>
      <p:pic>
        <p:nvPicPr>
          <p:cNvPr id="5" name="Afbeelding 13">
            <a:extLst>
              <a:ext uri="{FF2B5EF4-FFF2-40B4-BE49-F238E27FC236}">
                <a16:creationId xmlns:a16="http://schemas.microsoft.com/office/drawing/2014/main" id="{A6DEE0E1-E6DD-48F9-961A-927DFCE6748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1488" y="6225042"/>
            <a:ext cx="1298114" cy="461977"/>
          </a:xfrm>
          <a:prstGeom prst="rect">
            <a:avLst/>
          </a:prstGeom>
          <a:noFill/>
          <a:ln>
            <a:noFill/>
          </a:ln>
        </p:spPr>
      </p:pic>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Content Placeholder 2"/>
          <p:cNvSpPr>
            <a:spLocks noGrp="1"/>
          </p:cNvSpPr>
          <p:nvPr>
            <p:ph idx="1"/>
          </p:nvPr>
        </p:nvSpPr>
        <p:spPr>
          <a:xfrm>
            <a:off x="368711" y="1708353"/>
            <a:ext cx="8373651" cy="442574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350856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b_Content slide">
    <p:spTree>
      <p:nvGrpSpPr>
        <p:cNvPr id="1" name=""/>
        <p:cNvGrpSpPr/>
        <p:nvPr/>
      </p:nvGrpSpPr>
      <p:grpSpPr>
        <a:xfrm>
          <a:off x="0" y="0"/>
          <a:ext cx="0" cy="0"/>
          <a:chOff x="0" y="0"/>
          <a:chExt cx="0" cy="0"/>
        </a:xfrm>
      </p:grpSpPr>
      <p:sp>
        <p:nvSpPr>
          <p:cNvPr id="10" name="Titel 1">
            <a:extLst>
              <a:ext uri="{FF2B5EF4-FFF2-40B4-BE49-F238E27FC236}">
                <a16:creationId xmlns:a16="http://schemas.microsoft.com/office/drawing/2014/main" id="{4F078DCB-93EE-4BE7-A995-4A147D8579B4}"/>
              </a:ext>
            </a:extLst>
          </p:cNvPr>
          <p:cNvSpPr>
            <a:spLocks noGrp="1"/>
          </p:cNvSpPr>
          <p:nvPr>
            <p:ph type="title" hasCustomPrompt="1"/>
          </p:nvPr>
        </p:nvSpPr>
        <p:spPr>
          <a:xfrm>
            <a:off x="362904" y="560367"/>
            <a:ext cx="8447721" cy="1136672"/>
          </a:xfrm>
          <a:prstGeom prst="rect">
            <a:avLst/>
          </a:prstGeom>
        </p:spPr>
        <p:txBody>
          <a:bodyPr anchor="t">
            <a:noAutofit/>
          </a:bodyPr>
          <a:lstStyle>
            <a:lvl1pPr algn="l">
              <a:lnSpc>
                <a:spcPts val="36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ADD TITLE</a:t>
            </a:r>
            <a:endParaRPr lang="en-GB" dirty="0"/>
          </a:p>
        </p:txBody>
      </p:sp>
      <p:pic>
        <p:nvPicPr>
          <p:cNvPr id="5" name="Afbeelding 13">
            <a:extLst>
              <a:ext uri="{FF2B5EF4-FFF2-40B4-BE49-F238E27FC236}">
                <a16:creationId xmlns:a16="http://schemas.microsoft.com/office/drawing/2014/main" id="{A6DEE0E1-E6DD-48F9-961A-927DFCE6748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1488" y="6225042"/>
            <a:ext cx="1298114" cy="461977"/>
          </a:xfrm>
          <a:prstGeom prst="rect">
            <a:avLst/>
          </a:prstGeom>
          <a:noFill/>
          <a:ln>
            <a:noFill/>
          </a:ln>
        </p:spPr>
      </p:pic>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Content Placeholder 2"/>
          <p:cNvSpPr>
            <a:spLocks noGrp="1"/>
          </p:cNvSpPr>
          <p:nvPr>
            <p:ph sz="half" idx="1"/>
          </p:nvPr>
        </p:nvSpPr>
        <p:spPr>
          <a:xfrm>
            <a:off x="368712" y="1708353"/>
            <a:ext cx="4038600" cy="442574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3"/>
          <p:cNvSpPr>
            <a:spLocks noGrp="1"/>
          </p:cNvSpPr>
          <p:nvPr>
            <p:ph sz="half" idx="2"/>
          </p:nvPr>
        </p:nvSpPr>
        <p:spPr>
          <a:xfrm>
            <a:off x="4766184" y="1708353"/>
            <a:ext cx="4038600" cy="442574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957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376909"/>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67" r:id="rId4"/>
    <p:sldLayoutId id="2147483836" r:id="rId5"/>
    <p:sldLayoutId id="2147483871" r:id="rId6"/>
    <p:sldLayoutId id="2147483866" r:id="rId7"/>
    <p:sldLayoutId id="2147483864" r:id="rId8"/>
    <p:sldLayoutId id="2147483875" r:id="rId9"/>
    <p:sldLayoutId id="2147483873" r:id="rId10"/>
    <p:sldLayoutId id="2147483874" r:id="rId11"/>
    <p:sldLayoutId id="2147483872" r:id="rId12"/>
    <p:sldLayoutId id="2147483876" r:id="rId13"/>
    <p:sldLayoutId id="2147483823" r:id="rId14"/>
  </p:sldLayoutIdLst>
  <p:hf sldNum="0" hdr="0" ftr="0" dt="0"/>
  <p:txStyles>
    <p:titleStyle>
      <a:lvl1pPr algn="l" defTabSz="914400" rtl="0" eaLnBrk="1" latinLnBrk="0" hangingPunct="1">
        <a:lnSpc>
          <a:spcPct val="90000"/>
        </a:lnSpc>
        <a:spcBef>
          <a:spcPct val="0"/>
        </a:spcBef>
        <a:buNone/>
        <a:defRPr sz="4400" kern="1200">
          <a:solidFill>
            <a:schemeClr val="bg1"/>
          </a:solidFill>
          <a:latin typeface="Aero Bold" panose="02000000000000000000" pitchFamily="50" charset="2"/>
          <a:ea typeface="Aero Bold" panose="02000000000000000000" pitchFamily="50" charset="2"/>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accent3">
              <a:lumMod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accent3">
              <a:lumMod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accent3">
              <a:lumMod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accent3">
              <a:lumMod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accent3">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456566" y="3554599"/>
            <a:ext cx="4181342" cy="1167973"/>
          </a:xfrm>
        </p:spPr>
        <p:txBody>
          <a:bodyPr/>
          <a:lstStyle/>
          <a:p>
            <a:pPr algn="ctr"/>
            <a:r>
              <a:rPr lang="en-GB" altLang="en-US" dirty="0">
                <a:solidFill>
                  <a:schemeClr val="bg1"/>
                </a:solidFill>
              </a:rPr>
              <a:t>TITLE OF THESIS</a:t>
            </a:r>
          </a:p>
        </p:txBody>
      </p:sp>
      <p:sp>
        <p:nvSpPr>
          <p:cNvPr id="7" name="Subtitle 6"/>
          <p:cNvSpPr>
            <a:spLocks noGrp="1"/>
          </p:cNvSpPr>
          <p:nvPr>
            <p:ph type="subTitle" idx="1"/>
          </p:nvPr>
        </p:nvSpPr>
        <p:spPr>
          <a:xfrm>
            <a:off x="399021" y="4371007"/>
            <a:ext cx="4172979" cy="351565"/>
          </a:xfrm>
        </p:spPr>
        <p:txBody>
          <a:bodyPr/>
          <a:lstStyle/>
          <a:p>
            <a:pPr algn="ctr">
              <a:spcBef>
                <a:spcPct val="0"/>
              </a:spcBef>
            </a:pPr>
            <a:r>
              <a:rPr lang="en-GB" altLang="en-US" dirty="0">
                <a:solidFill>
                  <a:schemeClr val="bg1"/>
                </a:solidFill>
                <a:latin typeface="Calibri bold" panose="020F0702030404030204" pitchFamily="34" charset="0"/>
                <a:cs typeface="Calibri bold" panose="020F0702030404030204" pitchFamily="34" charset="0"/>
              </a:rPr>
              <a:t>Name of Student</a:t>
            </a:r>
          </a:p>
          <a:p>
            <a:endParaRPr lang="en-GB" dirty="0"/>
          </a:p>
        </p:txBody>
      </p:sp>
      <p:sp>
        <p:nvSpPr>
          <p:cNvPr id="8" name="Text Placeholder 7"/>
          <p:cNvSpPr>
            <a:spLocks noGrp="1"/>
          </p:cNvSpPr>
          <p:nvPr>
            <p:ph type="body" sz="quarter" idx="11"/>
          </p:nvPr>
        </p:nvSpPr>
        <p:spPr>
          <a:xfrm>
            <a:off x="390658" y="5085552"/>
            <a:ext cx="4181342" cy="906856"/>
          </a:xfrm>
        </p:spPr>
        <p:txBody>
          <a:bodyPr/>
          <a:lstStyle/>
          <a:p>
            <a:pPr algn="ctr">
              <a:spcBef>
                <a:spcPct val="0"/>
              </a:spcBef>
            </a:pPr>
            <a:r>
              <a:rPr lang="en-GB" altLang="en-US" dirty="0">
                <a:solidFill>
                  <a:schemeClr val="bg1"/>
                </a:solidFill>
                <a:latin typeface="Calibri bold" panose="020F0702030404030204" pitchFamily="34" charset="0"/>
                <a:cs typeface="Calibri bold" panose="020F0702030404030204" pitchFamily="34" charset="0"/>
              </a:rPr>
              <a:t>Year under review / Research Degree / Mode of Study (e.g. 2</a:t>
            </a:r>
            <a:r>
              <a:rPr lang="en-GB" altLang="en-US" baseline="30000" dirty="0">
                <a:solidFill>
                  <a:schemeClr val="bg1"/>
                </a:solidFill>
                <a:latin typeface="Calibri bold" panose="020F0702030404030204" pitchFamily="34" charset="0"/>
                <a:cs typeface="Calibri bold" panose="020F0702030404030204" pitchFamily="34" charset="0"/>
              </a:rPr>
              <a:t>nd</a:t>
            </a:r>
            <a:r>
              <a:rPr lang="en-GB" altLang="en-US" dirty="0">
                <a:solidFill>
                  <a:schemeClr val="bg1"/>
                </a:solidFill>
                <a:latin typeface="Calibri bold" panose="020F0702030404030204" pitchFamily="34" charset="0"/>
                <a:cs typeface="Calibri bold" panose="020F0702030404030204" pitchFamily="34" charset="0"/>
              </a:rPr>
              <a:t> Year PhD Full Time)</a:t>
            </a:r>
          </a:p>
        </p:txBody>
      </p:sp>
      <p:pic>
        <p:nvPicPr>
          <p:cNvPr id="2" name="Picture 1">
            <a:extLst>
              <a:ext uri="{FF2B5EF4-FFF2-40B4-BE49-F238E27FC236}">
                <a16:creationId xmlns:a16="http://schemas.microsoft.com/office/drawing/2014/main" id="{CAAB25A1-02B4-45C6-90D4-4C41ABC68279}"/>
              </a:ext>
            </a:extLst>
          </p:cNvPr>
          <p:cNvPicPr>
            <a:picLocks noChangeAspect="1"/>
          </p:cNvPicPr>
          <p:nvPr/>
        </p:nvPicPr>
        <p:blipFill>
          <a:blip r:embed="rId2"/>
          <a:stretch>
            <a:fillRect/>
          </a:stretch>
        </p:blipFill>
        <p:spPr>
          <a:xfrm>
            <a:off x="4836299" y="1932581"/>
            <a:ext cx="3598587" cy="2789991"/>
          </a:xfrm>
          <a:prstGeom prst="rect">
            <a:avLst/>
          </a:prstGeom>
        </p:spPr>
      </p:pic>
    </p:spTree>
    <p:extLst>
      <p:ext uri="{BB962C8B-B14F-4D97-AF65-F5344CB8AC3E}">
        <p14:creationId xmlns:p14="http://schemas.microsoft.com/office/powerpoint/2010/main" val="3623782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RESEARCH OVERVIEW</a:t>
            </a:r>
          </a:p>
        </p:txBody>
      </p:sp>
      <p:sp>
        <p:nvSpPr>
          <p:cNvPr id="3" name="Content Placeholder 2"/>
          <p:cNvSpPr>
            <a:spLocks noGrp="1"/>
          </p:cNvSpPr>
          <p:nvPr>
            <p:ph idx="1"/>
          </p:nvPr>
        </p:nvSpPr>
        <p:spPr>
          <a:xfrm>
            <a:off x="368711" y="1256081"/>
            <a:ext cx="8373651" cy="4425748"/>
          </a:xfrm>
        </p:spPr>
        <p:txBody>
          <a:bodyPr/>
          <a:lstStyle/>
          <a:p>
            <a:pPr>
              <a:spcBef>
                <a:spcPct val="0"/>
              </a:spcBef>
              <a:buNone/>
            </a:pPr>
            <a:endParaRPr lang="en-GB" altLang="en-US" dirty="0">
              <a:solidFill>
                <a:schemeClr val="tx1"/>
              </a:solidFill>
              <a:cs typeface="Arial" panose="020B0604020202020204" pitchFamily="34" charset="0"/>
            </a:endParaRPr>
          </a:p>
          <a:p>
            <a:pPr marL="0" indent="0">
              <a:spcBef>
                <a:spcPct val="0"/>
              </a:spcBef>
              <a:buNone/>
            </a:pPr>
            <a:r>
              <a:rPr lang="en-GB" altLang="en-US" dirty="0">
                <a:solidFill>
                  <a:schemeClr val="tx1"/>
                </a:solidFill>
                <a:cs typeface="Arial" panose="020B0604020202020204" pitchFamily="34" charset="0"/>
              </a:rPr>
              <a:t>A brief outline of your research programme and its context aimed at a non expert audience</a:t>
            </a: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marL="0" indent="0">
              <a:buNone/>
            </a:pPr>
            <a:r>
              <a:rPr lang="en-GB" sz="1400" dirty="0"/>
              <a:t>Note Suggested </a:t>
            </a:r>
            <a:r>
              <a:rPr lang="en-GB" sz="1400" dirty="0" err="1"/>
              <a:t>UoP</a:t>
            </a:r>
            <a:r>
              <a:rPr lang="en-GB" sz="1400" dirty="0"/>
              <a:t> Font from Marketing – Calibri</a:t>
            </a:r>
          </a:p>
          <a:p>
            <a:pPr lvl="1"/>
            <a:r>
              <a:rPr lang="en-GB" sz="1400" dirty="0"/>
              <a:t>Title – All in capitals. Calibri bold, size 30 to 44</a:t>
            </a:r>
          </a:p>
          <a:p>
            <a:pPr lvl="1"/>
            <a:r>
              <a:rPr lang="en-GB" sz="1400" dirty="0"/>
              <a:t>Slide text – Calibri (Body) or Light, size 14 to 22</a:t>
            </a:r>
          </a:p>
          <a:p>
            <a:endParaRPr lang="en-GB" dirty="0"/>
          </a:p>
        </p:txBody>
      </p:sp>
    </p:spTree>
    <p:extLst>
      <p:ext uri="{BB962C8B-B14F-4D97-AF65-F5344CB8AC3E}">
        <p14:creationId xmlns:p14="http://schemas.microsoft.com/office/powerpoint/2010/main" val="3506778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a:t>SUMMARY OF RESEARCH PROGRESS</a:t>
            </a:r>
            <a:br>
              <a:rPr lang="en-GB" dirty="0"/>
            </a:br>
            <a:endParaRPr lang="en-GB" dirty="0"/>
          </a:p>
        </p:txBody>
      </p:sp>
      <p:sp>
        <p:nvSpPr>
          <p:cNvPr id="7" name="Content Placeholder 6"/>
          <p:cNvSpPr>
            <a:spLocks noGrp="1"/>
          </p:cNvSpPr>
          <p:nvPr>
            <p:ph idx="1"/>
          </p:nvPr>
        </p:nvSpPr>
        <p:spPr/>
        <p:txBody>
          <a:bodyPr/>
          <a:lstStyle/>
          <a:p>
            <a:pPr marL="0" indent="0">
              <a:spcBef>
                <a:spcPct val="0"/>
              </a:spcBef>
              <a:buNone/>
            </a:pPr>
            <a:r>
              <a:rPr lang="en-GB" altLang="en-US" dirty="0">
                <a:solidFill>
                  <a:schemeClr val="tx1"/>
                </a:solidFill>
                <a:cs typeface="Arial" panose="020B0604020202020204" pitchFamily="34" charset="0"/>
              </a:rPr>
              <a:t>A brief summary of progress on activities (e.g. empirical studies), writing (e.g. thesis chapters) or other work completed (e.g. artefacts created). This should refer to the objectives and priority tasks </a:t>
            </a:r>
            <a:r>
              <a:rPr lang="en-GB" altLang="en-US" u="sng" dirty="0">
                <a:solidFill>
                  <a:schemeClr val="tx1"/>
                </a:solidFill>
                <a:cs typeface="Arial" panose="020B0604020202020204" pitchFamily="34" charset="0"/>
              </a:rPr>
              <a:t>agreed for the year under review </a:t>
            </a:r>
            <a:r>
              <a:rPr lang="en-GB" altLang="en-US" dirty="0">
                <a:solidFill>
                  <a:schemeClr val="tx1"/>
                </a:solidFill>
                <a:cs typeface="Arial" panose="020B0604020202020204" pitchFamily="34" charset="0"/>
              </a:rPr>
              <a:t>and demonstrate progress of the research programme.  You may need to use more than one slide for this summary.</a:t>
            </a:r>
          </a:p>
          <a:p>
            <a:endParaRPr lang="en-GB" dirty="0"/>
          </a:p>
          <a:p>
            <a:endParaRPr lang="en-GB" dirty="0"/>
          </a:p>
          <a:p>
            <a:endParaRPr lang="en-GB" dirty="0"/>
          </a:p>
          <a:p>
            <a:endParaRPr lang="en-GB" dirty="0"/>
          </a:p>
          <a:p>
            <a:endParaRPr lang="en-GB" dirty="0"/>
          </a:p>
          <a:p>
            <a:r>
              <a:rPr lang="en-GB" altLang="en-US" sz="1200" dirty="0">
                <a:solidFill>
                  <a:schemeClr val="tx1"/>
                </a:solidFill>
                <a:cs typeface="Arial" panose="020B0604020202020204" pitchFamily="34" charset="0"/>
              </a:rPr>
              <a:t>Note: You may wish to refer to outstanding objectives, recorded publications, status of your ethical review, any exceptional circumstances or additional evidence recorded on the UPR8A. </a:t>
            </a:r>
          </a:p>
          <a:p>
            <a:endParaRPr lang="en-GB" dirty="0"/>
          </a:p>
        </p:txBody>
      </p:sp>
    </p:spTree>
    <p:extLst>
      <p:ext uri="{BB962C8B-B14F-4D97-AF65-F5344CB8AC3E}">
        <p14:creationId xmlns:p14="http://schemas.microsoft.com/office/powerpoint/2010/main" val="1101251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RESEARCH AND PERSONAL DEVELOPMENT</a:t>
            </a:r>
          </a:p>
        </p:txBody>
      </p:sp>
      <p:sp>
        <p:nvSpPr>
          <p:cNvPr id="3" name="Content Placeholder 2"/>
          <p:cNvSpPr>
            <a:spLocks noGrp="1"/>
          </p:cNvSpPr>
          <p:nvPr>
            <p:ph idx="1"/>
          </p:nvPr>
        </p:nvSpPr>
        <p:spPr/>
        <p:txBody>
          <a:bodyPr/>
          <a:lstStyle/>
          <a:p>
            <a:pPr marL="0" indent="0">
              <a:spcBef>
                <a:spcPct val="0"/>
              </a:spcBef>
              <a:buNone/>
            </a:pPr>
            <a:r>
              <a:rPr lang="en-GB" altLang="en-US" dirty="0">
                <a:solidFill>
                  <a:schemeClr val="tx1"/>
                </a:solidFill>
                <a:cs typeface="Arial" panose="020B0604020202020204" pitchFamily="34" charset="0"/>
              </a:rPr>
              <a:t>A brief summary of the research and personal development activities</a:t>
            </a:r>
          </a:p>
          <a:p>
            <a:pPr marL="0" indent="0">
              <a:spcBef>
                <a:spcPct val="0"/>
              </a:spcBef>
              <a:buNone/>
            </a:pPr>
            <a:r>
              <a:rPr lang="en-GB" altLang="en-US" dirty="0">
                <a:solidFill>
                  <a:schemeClr val="tx1"/>
                </a:solidFill>
                <a:cs typeface="Arial" panose="020B0604020202020204" pitchFamily="34" charset="0"/>
              </a:rPr>
              <a:t>completed in the year under review along with an estimate of the total number of days involved.  This could be formal training (e.g. GSDP and GPROF sessions) or other development events (e.g. conference attendance) and should demonstrate engagement with the culture of research.</a:t>
            </a:r>
          </a:p>
        </p:txBody>
      </p:sp>
    </p:spTree>
    <p:extLst>
      <p:ext uri="{BB962C8B-B14F-4D97-AF65-F5344CB8AC3E}">
        <p14:creationId xmlns:p14="http://schemas.microsoft.com/office/powerpoint/2010/main" val="1208275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OBJECTIVES AND PRIORITY TASKS</a:t>
            </a:r>
          </a:p>
        </p:txBody>
      </p:sp>
      <p:sp>
        <p:nvSpPr>
          <p:cNvPr id="4" name="Content Placeholder 3"/>
          <p:cNvSpPr>
            <a:spLocks noGrp="1"/>
          </p:cNvSpPr>
          <p:nvPr>
            <p:ph idx="1"/>
          </p:nvPr>
        </p:nvSpPr>
        <p:spPr/>
        <p:txBody>
          <a:bodyPr/>
          <a:lstStyle/>
          <a:p>
            <a:pPr marL="0" indent="0">
              <a:spcBef>
                <a:spcPct val="0"/>
              </a:spcBef>
              <a:buNone/>
            </a:pPr>
            <a:r>
              <a:rPr lang="en-GB" altLang="en-US" dirty="0">
                <a:solidFill>
                  <a:schemeClr val="tx1"/>
                </a:solidFill>
                <a:cs typeface="Arial" panose="020B0604020202020204" pitchFamily="34" charset="0"/>
              </a:rPr>
              <a:t>A brief outline of the objectives and priority tasks </a:t>
            </a:r>
            <a:r>
              <a:rPr lang="en-GB" altLang="en-US" u="sng" dirty="0">
                <a:solidFill>
                  <a:schemeClr val="tx1"/>
                </a:solidFill>
                <a:cs typeface="Arial" panose="020B0604020202020204" pitchFamily="34" charset="0"/>
              </a:rPr>
              <a:t>for the year ahead </a:t>
            </a:r>
            <a:r>
              <a:rPr lang="en-GB" altLang="en-US" dirty="0">
                <a:solidFill>
                  <a:schemeClr val="tx1"/>
                </a:solidFill>
                <a:cs typeface="Arial" panose="020B0604020202020204" pitchFamily="34" charset="0"/>
              </a:rPr>
              <a:t>that have been agreed with your supervisor (If they have not been agreed please explain why) along with any resource implications that may effect the research programme.</a:t>
            </a:r>
          </a:p>
          <a:p>
            <a:pPr algn="ct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sz="1400" dirty="0">
              <a:solidFill>
                <a:schemeClr val="tx1"/>
              </a:solidFill>
              <a:cs typeface="Arial" panose="020B0604020202020204" pitchFamily="34" charset="0"/>
            </a:endParaRPr>
          </a:p>
          <a:p>
            <a:pPr>
              <a:spcBef>
                <a:spcPct val="0"/>
              </a:spcBef>
              <a:buNone/>
            </a:pPr>
            <a:endParaRPr lang="en-GB" altLang="en-US" sz="1400" dirty="0">
              <a:solidFill>
                <a:schemeClr val="tx1"/>
              </a:solidFill>
              <a:cs typeface="Arial" panose="020B0604020202020204" pitchFamily="34" charset="0"/>
            </a:endParaRPr>
          </a:p>
          <a:p>
            <a:pP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4164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CONCLUSION</a:t>
            </a:r>
          </a:p>
        </p:txBody>
      </p:sp>
      <p:sp>
        <p:nvSpPr>
          <p:cNvPr id="3" name="Content Placeholder 2"/>
          <p:cNvSpPr>
            <a:spLocks noGrp="1"/>
          </p:cNvSpPr>
          <p:nvPr>
            <p:ph idx="1"/>
          </p:nvPr>
        </p:nvSpPr>
        <p:spPr/>
        <p:txBody>
          <a:bodyPr/>
          <a:lstStyle/>
          <a:p>
            <a:pPr marL="0" indent="0">
              <a:buNone/>
            </a:pPr>
            <a:r>
              <a:rPr lang="en-GB" altLang="en-US" dirty="0">
                <a:solidFill>
                  <a:schemeClr val="tx1"/>
                </a:solidFill>
                <a:cs typeface="Arial" panose="020B0604020202020204" pitchFamily="34" charset="0"/>
              </a:rPr>
              <a:t>A brief statement of your satisfaction with your progress and engagement as well as an estimate of whether you will complete on time (and when that will be).</a:t>
            </a:r>
          </a:p>
          <a:p>
            <a:endParaRPr lang="en-GB" dirty="0"/>
          </a:p>
        </p:txBody>
      </p:sp>
    </p:spTree>
    <p:extLst>
      <p:ext uri="{BB962C8B-B14F-4D97-AF65-F5344CB8AC3E}">
        <p14:creationId xmlns:p14="http://schemas.microsoft.com/office/powerpoint/2010/main" val="4158370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p:txBody>
          <a:bodyPr/>
          <a:lstStyle/>
          <a:p>
            <a:r>
              <a:rPr lang="en-GB" dirty="0"/>
              <a:t>Thank you for listening</a:t>
            </a:r>
          </a:p>
        </p:txBody>
      </p:sp>
      <p:pic>
        <p:nvPicPr>
          <p:cNvPr id="9" name="Picture 2" descr="C:\Users\wokersl\Documents\Downloads\Chrome Downloads\57975 (1).jpg"/>
          <p:cNvPicPr>
            <a:picLocks noChangeAspect="1" noChangeArrowheads="1"/>
          </p:cNvPicPr>
          <p:nvPr/>
        </p:nvPicPr>
        <p:blipFill rotWithShape="1">
          <a:blip r:embed="rId2">
            <a:extLst>
              <a:ext uri="{28A0092B-C50C-407E-A947-70E740481C1C}">
                <a14:useLocalDpi xmlns:a14="http://schemas.microsoft.com/office/drawing/2010/main" val="0"/>
              </a:ext>
            </a:extLst>
          </a:blip>
          <a:srcRect l="255" r="-255" b="808"/>
          <a:stretch/>
        </p:blipFill>
        <p:spPr bwMode="auto">
          <a:xfrm>
            <a:off x="4897087" y="566738"/>
            <a:ext cx="3913538" cy="55673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9814502"/>
      </p:ext>
    </p:extLst>
  </p:cSld>
  <p:clrMapOvr>
    <a:masterClrMapping/>
  </p:clrMapOvr>
</p:sld>
</file>

<file path=ppt/theme/theme1.xml><?xml version="1.0" encoding="utf-8"?>
<a:theme xmlns:a="http://schemas.openxmlformats.org/drawingml/2006/main" name="UoP master">
  <a:themeElements>
    <a:clrScheme name="UoP Masterbrand">
      <a:dk1>
        <a:srgbClr val="000000"/>
      </a:dk1>
      <a:lt1>
        <a:sysClr val="window" lastClr="FFFFFF"/>
      </a:lt1>
      <a:dk2>
        <a:srgbClr val="621360"/>
      </a:dk2>
      <a:lt2>
        <a:srgbClr val="FFFFFF"/>
      </a:lt2>
      <a:accent1>
        <a:srgbClr val="00A0FF"/>
      </a:accent1>
      <a:accent2>
        <a:srgbClr val="621360"/>
      </a:accent2>
      <a:accent3>
        <a:srgbClr val="D1D1D1"/>
      </a:accent3>
      <a:accent4>
        <a:srgbClr val="621360"/>
      </a:accent4>
      <a:accent5>
        <a:srgbClr val="ABAAAA"/>
      </a:accent5>
      <a:accent6>
        <a:srgbClr val="3C023C"/>
      </a:accent6>
      <a:hlink>
        <a:srgbClr val="00A0FF"/>
      </a:hlink>
      <a:folHlink>
        <a:srgbClr val="0078B4"/>
      </a:folHlink>
    </a:clrScheme>
    <a:fontScheme name="Kantoor">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b">
        <a:normAutofit fontScale="92500"/>
      </a:bodyPr>
      <a:lstStyle>
        <a:defPPr algn="l">
          <a:defRPr dirty="0" smtClean="0"/>
        </a:defPPr>
      </a:lstStyle>
    </a:txDef>
  </a:objectDefaults>
  <a:extraClrSchemeLst/>
  <a:extLst>
    <a:ext uri="{05A4C25C-085E-4340-85A3-A5531E510DB2}">
      <thm15:themeFamily xmlns:thm15="http://schemas.microsoft.com/office/thememl/2012/main" name="02 UoP Masterbrand-Calibri.potx" id="{24300EB1-9451-401C-9C5B-B264C73C93EF}" vid="{C62A1C1D-D111-48E7-BD77-8756F83F8EBE}"/>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xml.rels>&#65279;<?xml version="1.0" encoding="utf-8"?><Relationships xmlns="http://schemas.openxmlformats.org/package/2006/relationships"><Relationship Type="http://schemas.openxmlformats.org/officeDocument/2006/relationships/customXmlProps" Target="/customXml/itemProps1.xml" Id="Rd3c4172d526e4b2384ade4b889302c76" /></Relationships>
</file>

<file path=customXml/item.xml><?xml version="1.0" encoding="utf-8"?>
<metadata xmlns="http://www.objective.com/ecm/document/metadata/7AA4D16774087397E053C000310AC8A6" version="1.0.0">
  <systemFields>
    <field name="Objective-Id">
      <value order="0">A1327036</value>
    </field>
    <field name="Objective-Title">
      <value order="0">UoP_Sample Template_PGRS Presentation - Annual Review</value>
    </field>
    <field name="Objective-Description">
      <value order="0"/>
    </field>
    <field name="Objective-CreationStamp">
      <value order="0">2025-12-18T11:46:00Z</value>
    </field>
    <field name="Objective-IsApproved">
      <value order="0">false</value>
    </field>
    <field name="Objective-IsPublished">
      <value order="0">true</value>
    </field>
    <field name="Objective-DatePublished">
      <value order="0">2025-12-18T11:46:03Z</value>
    </field>
    <field name="Objective-ModificationStamp">
      <value order="0">2025-12-18T11:46:03Z</value>
    </field>
    <field name="Objective-Owner">
      <value order="0">Mason Richard</value>
    </field>
    <field name="Objective-Path">
      <value order="0">Objective Global Folder:Professional Service - Student &amp; Academic Administration:12 Student Related Information &amp; Processes:PGRS - Research Degree Guidance:Annual Review</value>
    </field>
    <field name="Objective-Parent">
      <value order="0">Annual Review</value>
    </field>
    <field name="Objective-State">
      <value order="0">Published</value>
    </field>
    <field name="Objective-VersionId">
      <value order="0">vA1572514</value>
    </field>
    <field name="Objective-Version">
      <value order="0">1.0</value>
    </field>
    <field name="Objective-VersionNumber">
      <value order="0">1</value>
    </field>
    <field name="Objective-VersionComment">
      <value order="0"/>
    </field>
    <field name="Objective-FileNumber">
      <value order="0">qA274889</value>
    </field>
    <field name="Objective-Classification">
      <value order="0"/>
    </field>
    <field name="Objective-Caveats">
      <value order="0"/>
    </field>
  </systemFields>
  <catalogues>
    <catalogue name="Document Type Catalogue" type="type" ori="id:cA127">
      <field name="Objective-Docstore Name">
        <value order="0"/>
      </field>
    </catalogue>
  </catalogues>
</metadata>
</file>

<file path=customXml/itemProps1.xml><?xml version="1.0" encoding="utf-8"?>
<ds:datastoreItem xmlns:ds="http://schemas.openxmlformats.org/officeDocument/2006/customXml" ds:itemID="{5745109E-2DDF-40CB-AC2B-FF9B10C90820}">
  <ds:schemaRefs>
    <ds:schemaRef ds:uri="http://www.objective.com/ecm/document/metadata/7AA4D16774087397E053C000310AC8A6"/>
  </ds:schemaRefs>
</ds:datastoreItem>
</file>

<file path=docProps/app.xml><?xml version="1.0" encoding="utf-8"?>
<Properties xmlns="http://schemas.openxmlformats.org/officeDocument/2006/extended-properties" xmlns:vt="http://schemas.openxmlformats.org/officeDocument/2006/docPropsVTypes">
  <Template/>
  <TotalTime>3225</TotalTime>
  <Words>339</Words>
  <Application>Microsoft Office PowerPoint</Application>
  <PresentationFormat>On-screen Show (4:3)</PresentationFormat>
  <Paragraphs>45</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Aero Bold</vt:lpstr>
      <vt:lpstr>Aero Light</vt:lpstr>
      <vt:lpstr>Arial</vt:lpstr>
      <vt:lpstr>Berlin Sans FB Demi</vt:lpstr>
      <vt:lpstr>Calibri</vt:lpstr>
      <vt:lpstr>Calibri bold</vt:lpstr>
      <vt:lpstr>Vrinda</vt:lpstr>
      <vt:lpstr>UoP master</vt:lpstr>
      <vt:lpstr>TITLE OF THESIS</vt:lpstr>
      <vt:lpstr>RESEARCH OVERVIEW</vt:lpstr>
      <vt:lpstr>SUMMARY OF RESEARCH PROGRESS </vt:lpstr>
      <vt:lpstr>RESEARCH AND PERSONAL DEVELOPMENT</vt:lpstr>
      <vt:lpstr>OBJECTIVES AND PRIORITY TASKS</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Frederic Lootens</dc:creator>
  <cp:lastModifiedBy>Richard Mason</cp:lastModifiedBy>
  <cp:revision>171</cp:revision>
  <dcterms:created xsi:type="dcterms:W3CDTF">2017-08-25T10:33:37Z</dcterms:created>
  <dcterms:modified xsi:type="dcterms:W3CDTF">2025-12-18T11:45:19Z</dcterms:modified>
</cp:coreProperties>
</file>

<file path=docProps/custom.xml><?xml version="1.0" encoding="utf-8"?>
<op:Properties xmlns:op="http://schemas.openxmlformats.org/officeDocument/2006/custom-properties">
  <op:property fmtid="{D5CDD505-2E9C-101B-9397-08002B2CF9AE}" pid="2" name="Customer-Id">
    <vt:lpwstr xmlns:vt="http://schemas.openxmlformats.org/officeDocument/2006/docPropsVTypes">7AA4D16774087397E053C000310AC8A6</vt:lpwstr>
  </op:property>
  <op:property fmtid="{D5CDD505-2E9C-101B-9397-08002B2CF9AE}" pid="3" name="Objective-Id">
    <vt:lpwstr xmlns:vt="http://schemas.openxmlformats.org/officeDocument/2006/docPropsVTypes">A1327036</vt:lpwstr>
  </op:property>
  <op:property fmtid="{D5CDD505-2E9C-101B-9397-08002B2CF9AE}" pid="4" name="Objective-Title">
    <vt:lpwstr xmlns:vt="http://schemas.openxmlformats.org/officeDocument/2006/docPropsVTypes">UoP_Sample Template_PGRS Presentation - Annual Review</vt:lpwstr>
  </op:property>
  <op:property fmtid="{D5CDD505-2E9C-101B-9397-08002B2CF9AE}" pid="5" name="Objective-Description">
    <vt:lpwstr xmlns:vt="http://schemas.openxmlformats.org/officeDocument/2006/docPropsVTypes"/>
  </op:property>
  <op:property fmtid="{D5CDD505-2E9C-101B-9397-08002B2CF9AE}" pid="6" name="Objective-CreationStamp">
    <vt:filetime xmlns:vt="http://schemas.openxmlformats.org/officeDocument/2006/docPropsVTypes">2025-12-18T11:46:00Z</vt:filetime>
  </op:property>
  <op:property fmtid="{D5CDD505-2E9C-101B-9397-08002B2CF9AE}" pid="7" name="Objective-IsApproved">
    <vt:bool xmlns:vt="http://schemas.openxmlformats.org/officeDocument/2006/docPropsVTypes">false</vt:bool>
  </op:property>
  <op:property fmtid="{D5CDD505-2E9C-101B-9397-08002B2CF9AE}" pid="8" name="Objective-IsPublished">
    <vt:bool xmlns:vt="http://schemas.openxmlformats.org/officeDocument/2006/docPropsVTypes">true</vt:bool>
  </op:property>
  <op:property fmtid="{D5CDD505-2E9C-101B-9397-08002B2CF9AE}" pid="9" name="Objective-DatePublished">
    <vt:filetime xmlns:vt="http://schemas.openxmlformats.org/officeDocument/2006/docPropsVTypes">2025-12-18T11:46:03Z</vt:filetime>
  </op:property>
  <op:property fmtid="{D5CDD505-2E9C-101B-9397-08002B2CF9AE}" pid="10" name="Objective-ModificationStamp">
    <vt:filetime xmlns:vt="http://schemas.openxmlformats.org/officeDocument/2006/docPropsVTypes">2025-12-18T11:46:03Z</vt:filetime>
  </op:property>
  <op:property fmtid="{D5CDD505-2E9C-101B-9397-08002B2CF9AE}" pid="11" name="Objective-Owner">
    <vt:lpwstr xmlns:vt="http://schemas.openxmlformats.org/officeDocument/2006/docPropsVTypes">Mason Richard</vt:lpwstr>
  </op:property>
  <op:property fmtid="{D5CDD505-2E9C-101B-9397-08002B2CF9AE}" pid="12" name="Objective-Path">
    <vt:lpwstr xmlns:vt="http://schemas.openxmlformats.org/officeDocument/2006/docPropsVTypes">Objective Global Folder:Professional Service - Student &amp; Academic Administration:12 Student Related Information &amp; Processes:PGRS - Research Degree Guidance:Annual Review</vt:lpwstr>
  </op:property>
  <op:property fmtid="{D5CDD505-2E9C-101B-9397-08002B2CF9AE}" pid="13" name="Objective-Parent">
    <vt:lpwstr xmlns:vt="http://schemas.openxmlformats.org/officeDocument/2006/docPropsVTypes">Annual Review</vt:lpwstr>
  </op:property>
  <op:property fmtid="{D5CDD505-2E9C-101B-9397-08002B2CF9AE}" pid="14" name="Objective-State">
    <vt:lpwstr xmlns:vt="http://schemas.openxmlformats.org/officeDocument/2006/docPropsVTypes">Published</vt:lpwstr>
  </op:property>
  <op:property fmtid="{D5CDD505-2E9C-101B-9397-08002B2CF9AE}" pid="15" name="Objective-VersionId">
    <vt:lpwstr xmlns:vt="http://schemas.openxmlformats.org/officeDocument/2006/docPropsVTypes">vA1572514</vt:lpwstr>
  </op:property>
  <op:property fmtid="{D5CDD505-2E9C-101B-9397-08002B2CF9AE}" pid="16" name="Objective-Version">
    <vt:lpwstr xmlns:vt="http://schemas.openxmlformats.org/officeDocument/2006/docPropsVTypes">1.0</vt:lpwstr>
  </op:property>
  <op:property fmtid="{D5CDD505-2E9C-101B-9397-08002B2CF9AE}" pid="17" name="Objective-VersionNumber">
    <vt:r8 xmlns:vt="http://schemas.openxmlformats.org/officeDocument/2006/docPropsVTypes">1</vt:r8>
  </op:property>
  <op:property fmtid="{D5CDD505-2E9C-101B-9397-08002B2CF9AE}" pid="18" name="Objective-VersionComment">
    <vt:lpwstr xmlns:vt="http://schemas.openxmlformats.org/officeDocument/2006/docPropsVTypes"/>
  </op:property>
  <op:property fmtid="{D5CDD505-2E9C-101B-9397-08002B2CF9AE}" pid="19" name="Objective-FileNumber">
    <vt:lpwstr xmlns:vt="http://schemas.openxmlformats.org/officeDocument/2006/docPropsVTypes">qA274889</vt:lpwstr>
  </op:property>
  <op:property fmtid="{D5CDD505-2E9C-101B-9397-08002B2CF9AE}" pid="20" name="Objective-Classification">
    <vt:lpwstr xmlns:vt="http://schemas.openxmlformats.org/officeDocument/2006/docPropsVTypes"/>
  </op:property>
  <op:property fmtid="{D5CDD505-2E9C-101B-9397-08002B2CF9AE}" pid="21" name="Objective-Caveats">
    <vt:lpwstr xmlns:vt="http://schemas.openxmlformats.org/officeDocument/2006/docPropsVTypes"/>
  </op:property>
  <op:property fmtid="{D5CDD505-2E9C-101B-9397-08002B2CF9AE}" pid="22" name="Objective-Docstore Name">
    <vt:lpwstr xmlns:vt="http://schemas.openxmlformats.org/officeDocument/2006/docPropsVTypes"/>
  </op:property>
</op:Properties>
</file>